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Lst>
  <p:sldSz cy="5143500" cx="9144000"/>
  <p:notesSz cx="6858000" cy="9144000"/>
  <p:embeddedFontLst>
    <p:embeddedFont>
      <p:font typeface="Mulish"/>
      <p:regular r:id="rId22"/>
      <p:bold r:id="rId23"/>
      <p:italic r:id="rId24"/>
      <p:boldItalic r:id="rId25"/>
    </p:embeddedFont>
    <p:embeddedFont>
      <p:font typeface="Lexend"/>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9FA4913-826C-4587-8E5A-58E41D6BDD86}">
  <a:tblStyle styleId="{39FA4913-826C-4587-8E5A-58E41D6BDD86}"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2EFC2E5-6B25-4791-9490-FEA04429A562}" styleName="Table_1">
    <a:wholeTbl>
      <a:tcTxStyle>
        <a:font>
          <a:latin typeface="Arial"/>
          <a:ea typeface="Arial"/>
          <a:cs typeface="Arial"/>
        </a:font>
        <a:srgbClr val="000000"/>
      </a:tcTxStyle>
      <a:tcStyle>
        <a:tcBdr>
          <a:left>
            <a:ln cap="flat" cmpd="sng" w="12700">
              <a:solidFill>
                <a:srgbClr val="F5F8FA"/>
              </a:solidFill>
              <a:prstDash val="solid"/>
              <a:round/>
              <a:headEnd len="sm" w="sm" type="none"/>
              <a:tailEnd len="sm" w="sm" type="none"/>
            </a:ln>
          </a:left>
          <a:right>
            <a:ln cap="flat" cmpd="sng" w="12700">
              <a:solidFill>
                <a:srgbClr val="F5F8FA"/>
              </a:solidFill>
              <a:prstDash val="solid"/>
              <a:round/>
              <a:headEnd len="sm" w="sm" type="none"/>
              <a:tailEnd len="sm" w="sm" type="none"/>
            </a:ln>
          </a:right>
          <a:top>
            <a:ln cap="flat" cmpd="sng" w="12700">
              <a:solidFill>
                <a:srgbClr val="F5F8FA"/>
              </a:solidFill>
              <a:prstDash val="solid"/>
              <a:round/>
              <a:headEnd len="sm" w="sm" type="none"/>
              <a:tailEnd len="sm" w="sm" type="none"/>
            </a:ln>
          </a:top>
          <a:bottom>
            <a:ln cap="flat" cmpd="sng" w="12700">
              <a:solidFill>
                <a:srgbClr val="F5F8FA"/>
              </a:solidFill>
              <a:prstDash val="solid"/>
              <a:round/>
              <a:headEnd len="sm" w="sm" type="none"/>
              <a:tailEnd len="sm" w="sm" type="none"/>
            </a:ln>
          </a:bottom>
          <a:insideH>
            <a:ln cap="flat" cmpd="sng" w="12700">
              <a:solidFill>
                <a:srgbClr val="F5F8FA"/>
              </a:solidFill>
              <a:prstDash val="solid"/>
              <a:round/>
              <a:headEnd len="sm" w="sm" type="none"/>
              <a:tailEnd len="sm" w="sm" type="none"/>
            </a:ln>
          </a:insideH>
          <a:insideV>
            <a:ln cap="flat" cmpd="sng" w="12700">
              <a:solidFill>
                <a:srgbClr val="F5F8FA"/>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Mulish-regular.fntdata"/><Relationship Id="rId21" Type="http://schemas.openxmlformats.org/officeDocument/2006/relationships/slide" Target="slides/slide15.xml"/><Relationship Id="rId24" Type="http://schemas.openxmlformats.org/officeDocument/2006/relationships/font" Target="fonts/Mulish-italic.fntdata"/><Relationship Id="rId23" Type="http://schemas.openxmlformats.org/officeDocument/2006/relationships/font" Target="fonts/Mulish-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Lexend-regular.fntdata"/><Relationship Id="rId25" Type="http://schemas.openxmlformats.org/officeDocument/2006/relationships/font" Target="fonts/Mulish-boldItalic.fntdata"/><Relationship Id="rId27" Type="http://schemas.openxmlformats.org/officeDocument/2006/relationships/font" Target="fonts/Lexend-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 name="Google Shape;8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pt-BR" sz="1400">
                <a:solidFill>
                  <a:srgbClr val="33475B"/>
                </a:solidFill>
                <a:latin typeface="Avenir"/>
                <a:ea typeface="Avenir"/>
                <a:cs typeface="Avenir"/>
                <a:sym typeface="Avenir"/>
              </a:rPr>
              <a:t>Title Slide</a:t>
            </a:r>
            <a:endParaRPr b="1" sz="1400">
              <a:solidFill>
                <a:srgbClr val="33475B"/>
              </a:solidFill>
              <a:latin typeface="Avenir"/>
              <a:ea typeface="Avenir"/>
              <a:cs typeface="Avenir"/>
              <a:sym typeface="Avenir"/>
            </a:endParaRPr>
          </a:p>
          <a:p>
            <a:pPr indent="-304800" lvl="0" marL="457200" rtl="0" algn="l">
              <a:lnSpc>
                <a:spcPct val="100000"/>
              </a:lnSpc>
              <a:spcBef>
                <a:spcPts val="0"/>
              </a:spcBef>
              <a:spcAft>
                <a:spcPts val="0"/>
              </a:spcAft>
              <a:buClr>
                <a:srgbClr val="33475B"/>
              </a:buClr>
              <a:buSzPts val="1200"/>
              <a:buFont typeface="Avenir"/>
              <a:buChar char="●"/>
            </a:pPr>
            <a:r>
              <a:rPr lang="pt-BR"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0: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2" name="Google Shape;19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1: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9" name="Google Shape;199;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206" name="Google Shape;206;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215" name="Google Shape;21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244" name="Google Shape;24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34620e73f61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0" name="Google Shape;250;g34620e73f61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pt-BR" sz="1400">
                <a:solidFill>
                  <a:srgbClr val="33475B"/>
                </a:solidFill>
                <a:latin typeface="Avenir"/>
                <a:ea typeface="Avenir"/>
                <a:cs typeface="Avenir"/>
                <a:sym typeface="Avenir"/>
              </a:rPr>
              <a:t>Product Screenshot Full MacBook</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 name="Google Shape;8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pt-BR" sz="1400">
                <a:solidFill>
                  <a:srgbClr val="33475B"/>
                </a:solidFill>
                <a:latin typeface="Avenir"/>
                <a:ea typeface="Avenir"/>
                <a:cs typeface="Avenir"/>
                <a:sym typeface="Avenir"/>
              </a:rPr>
              <a:t>Please watch all videos above. </a:t>
            </a:r>
            <a:endParaRPr b="1" sz="1400">
              <a:solidFill>
                <a:srgbClr val="33475B"/>
              </a:solidFill>
              <a:latin typeface="Avenir"/>
              <a:ea typeface="Avenir"/>
              <a:cs typeface="Avenir"/>
              <a:sym typeface="Aveni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3: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9" name="Google Shape;9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4: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7" name="Google Shape;10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6" name="Google Shape;11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 name="Google Shape;13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133" name="Google Shape;133;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pt-BR"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7: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8" name="Google Shape;14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8: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4" name="Google Shape;16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9: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5" name="Google Shape;17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 name="Google Shape;13;p2"/>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 name="Google Shape;14;p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0" name="Google Shape;70;p11"/>
          <p:cNvSpPr txBox="1"/>
          <p:nvPr>
            <p:ph idx="1" type="body"/>
          </p:nvPr>
        </p:nvSpPr>
        <p:spPr>
          <a:xfrm rot="5400000">
            <a:off x="2940248" y="-942379"/>
            <a:ext cx="3263504" cy="78867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1" name="Google Shape;71;p1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2" name="Google Shape;72;p1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3" name="Google Shape;73;p1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5350073" y="1467446"/>
            <a:ext cx="4358879" cy="1971675"/>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6" name="Google Shape;76;p12"/>
          <p:cNvSpPr txBox="1"/>
          <p:nvPr>
            <p:ph idx="1" type="body"/>
          </p:nvPr>
        </p:nvSpPr>
        <p:spPr>
          <a:xfrm rot="5400000">
            <a:off x="1349573" y="-447079"/>
            <a:ext cx="4358879" cy="5800725"/>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7" name="Google Shape;77;p12"/>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8" name="Google Shape;78;p12"/>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9" name="Google Shape;79;p1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7" name="Google Shape;17;p3"/>
          <p:cNvSpPr txBox="1"/>
          <p:nvPr>
            <p:ph idx="1" type="subTitle"/>
          </p:nvPr>
        </p:nvSpPr>
        <p:spPr>
          <a:xfrm>
            <a:off x="1143000" y="2701528"/>
            <a:ext cx="6858000" cy="1241821"/>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8" name="Google Shape;18;p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9" name="Google Shape;19;p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0" name="Google Shape;20;p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3" name="Google Shape;23;p4"/>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4" name="Google Shape;24;p4"/>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5" name="Google Shape;25;p4"/>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6" name="Google Shape;26;p4"/>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623888" y="1282304"/>
            <a:ext cx="7886700" cy="2139553"/>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9" name="Google Shape;29;p5"/>
          <p:cNvSpPr txBox="1"/>
          <p:nvPr>
            <p:ph idx="1" type="body"/>
          </p:nvPr>
        </p:nvSpPr>
        <p:spPr>
          <a:xfrm>
            <a:off x="623888" y="3442097"/>
            <a:ext cx="7886700" cy="112514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rgbClr val="888888"/>
              </a:buClr>
              <a:buSzPts val="1800"/>
              <a:buNone/>
              <a:defRPr sz="1800">
                <a:solidFill>
                  <a:srgbClr val="888888"/>
                </a:solidFill>
              </a:defRPr>
            </a:lvl1pPr>
            <a:lvl2pPr indent="-228600" lvl="1" marL="914400" algn="l">
              <a:lnSpc>
                <a:spcPct val="90000"/>
              </a:lnSpc>
              <a:spcBef>
                <a:spcPts val="400"/>
              </a:spcBef>
              <a:spcAft>
                <a:spcPts val="0"/>
              </a:spcAft>
              <a:buClr>
                <a:srgbClr val="888888"/>
              </a:buClr>
              <a:buSzPts val="1500"/>
              <a:buNone/>
              <a:defRPr sz="1500">
                <a:solidFill>
                  <a:srgbClr val="888888"/>
                </a:solidFill>
              </a:defRPr>
            </a:lvl2pPr>
            <a:lvl3pPr indent="-228600" lvl="2" marL="1371600" algn="l">
              <a:lnSpc>
                <a:spcPct val="90000"/>
              </a:lnSpc>
              <a:spcBef>
                <a:spcPts val="400"/>
              </a:spcBef>
              <a:spcAft>
                <a:spcPts val="0"/>
              </a:spcAft>
              <a:buClr>
                <a:srgbClr val="888888"/>
              </a:buClr>
              <a:buSzPts val="1400"/>
              <a:buNone/>
              <a:defRPr sz="1400">
                <a:solidFill>
                  <a:srgbClr val="888888"/>
                </a:solidFill>
              </a:defRPr>
            </a:lvl3pPr>
            <a:lvl4pPr indent="-228600" lvl="3" marL="1828800" algn="l">
              <a:lnSpc>
                <a:spcPct val="90000"/>
              </a:lnSpc>
              <a:spcBef>
                <a:spcPts val="400"/>
              </a:spcBef>
              <a:spcAft>
                <a:spcPts val="0"/>
              </a:spcAft>
              <a:buClr>
                <a:srgbClr val="888888"/>
              </a:buClr>
              <a:buSzPts val="1200"/>
              <a:buNone/>
              <a:defRPr sz="1200">
                <a:solidFill>
                  <a:srgbClr val="888888"/>
                </a:solidFill>
              </a:defRPr>
            </a:lvl4pPr>
            <a:lvl5pPr indent="-228600" lvl="4" marL="2286000" algn="l">
              <a:lnSpc>
                <a:spcPct val="90000"/>
              </a:lnSpc>
              <a:spcBef>
                <a:spcPts val="400"/>
              </a:spcBef>
              <a:spcAft>
                <a:spcPts val="0"/>
              </a:spcAft>
              <a:buClr>
                <a:srgbClr val="888888"/>
              </a:buClr>
              <a:buSzPts val="1200"/>
              <a:buNone/>
              <a:defRPr sz="1200">
                <a:solidFill>
                  <a:srgbClr val="888888"/>
                </a:solidFill>
              </a:defRPr>
            </a:lvl5pPr>
            <a:lvl6pPr indent="-228600" lvl="5" marL="2743200" algn="l">
              <a:lnSpc>
                <a:spcPct val="90000"/>
              </a:lnSpc>
              <a:spcBef>
                <a:spcPts val="400"/>
              </a:spcBef>
              <a:spcAft>
                <a:spcPts val="0"/>
              </a:spcAft>
              <a:buClr>
                <a:srgbClr val="888888"/>
              </a:buClr>
              <a:buSzPts val="1200"/>
              <a:buNone/>
              <a:defRPr sz="1200">
                <a:solidFill>
                  <a:srgbClr val="888888"/>
                </a:solidFill>
              </a:defRPr>
            </a:lvl6pPr>
            <a:lvl7pPr indent="-228600" lvl="6" marL="3200400" algn="l">
              <a:lnSpc>
                <a:spcPct val="90000"/>
              </a:lnSpc>
              <a:spcBef>
                <a:spcPts val="400"/>
              </a:spcBef>
              <a:spcAft>
                <a:spcPts val="0"/>
              </a:spcAft>
              <a:buClr>
                <a:srgbClr val="888888"/>
              </a:buClr>
              <a:buSzPts val="1200"/>
              <a:buNone/>
              <a:defRPr sz="1200">
                <a:solidFill>
                  <a:srgbClr val="888888"/>
                </a:solidFill>
              </a:defRPr>
            </a:lvl7pPr>
            <a:lvl8pPr indent="-228600" lvl="7" marL="3657600" algn="l">
              <a:lnSpc>
                <a:spcPct val="90000"/>
              </a:lnSpc>
              <a:spcBef>
                <a:spcPts val="400"/>
              </a:spcBef>
              <a:spcAft>
                <a:spcPts val="0"/>
              </a:spcAft>
              <a:buClr>
                <a:srgbClr val="888888"/>
              </a:buClr>
              <a:buSzPts val="1200"/>
              <a:buNone/>
              <a:defRPr sz="1200">
                <a:solidFill>
                  <a:srgbClr val="888888"/>
                </a:solidFill>
              </a:defRPr>
            </a:lvl8pPr>
            <a:lvl9pPr indent="-228600" lvl="8" marL="4114800" algn="l">
              <a:lnSpc>
                <a:spcPct val="90000"/>
              </a:lnSpc>
              <a:spcBef>
                <a:spcPts val="400"/>
              </a:spcBef>
              <a:spcAft>
                <a:spcPts val="0"/>
              </a:spcAft>
              <a:buClr>
                <a:srgbClr val="888888"/>
              </a:buClr>
              <a:buSzPts val="1200"/>
              <a:buNone/>
              <a:defRPr sz="1200">
                <a:solidFill>
                  <a:srgbClr val="888888"/>
                </a:solidFill>
              </a:defRPr>
            </a:lvl9pPr>
          </a:lstStyle>
          <a:p/>
        </p:txBody>
      </p:sp>
      <p:sp>
        <p:nvSpPr>
          <p:cNvPr id="30" name="Google Shape;30;p5"/>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1" name="Google Shape;31;p5"/>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2" name="Google Shape;32;p5"/>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5" name="Google Shape;35;p6"/>
          <p:cNvSpPr txBox="1"/>
          <p:nvPr>
            <p:ph idx="1" type="body"/>
          </p:nvPr>
        </p:nvSpPr>
        <p:spPr>
          <a:xfrm>
            <a:off x="6286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6" name="Google Shape;36;p6"/>
          <p:cNvSpPr txBox="1"/>
          <p:nvPr>
            <p:ph idx="2" type="body"/>
          </p:nvPr>
        </p:nvSpPr>
        <p:spPr>
          <a:xfrm>
            <a:off x="46291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7" name="Google Shape;37;p6"/>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8" name="Google Shape;38;p6"/>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9" name="Google Shape;39;p6"/>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629841"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2" name="Google Shape;42;p7"/>
          <p:cNvSpPr txBox="1"/>
          <p:nvPr>
            <p:ph idx="1" type="body"/>
          </p:nvPr>
        </p:nvSpPr>
        <p:spPr>
          <a:xfrm>
            <a:off x="629841" y="1260872"/>
            <a:ext cx="3868340"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3" name="Google Shape;43;p7"/>
          <p:cNvSpPr txBox="1"/>
          <p:nvPr>
            <p:ph idx="2" type="body"/>
          </p:nvPr>
        </p:nvSpPr>
        <p:spPr>
          <a:xfrm>
            <a:off x="629841" y="1878806"/>
            <a:ext cx="3868340"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4" name="Google Shape;44;p7"/>
          <p:cNvSpPr txBox="1"/>
          <p:nvPr>
            <p:ph idx="3" type="body"/>
          </p:nvPr>
        </p:nvSpPr>
        <p:spPr>
          <a:xfrm>
            <a:off x="4629150" y="1260872"/>
            <a:ext cx="3887391"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5" name="Google Shape;45;p7"/>
          <p:cNvSpPr txBox="1"/>
          <p:nvPr>
            <p:ph idx="4" type="body"/>
          </p:nvPr>
        </p:nvSpPr>
        <p:spPr>
          <a:xfrm>
            <a:off x="4629150" y="1878806"/>
            <a:ext cx="3887391"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6" name="Google Shape;46;p7"/>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7" name="Google Shape;47;p7"/>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8" name="Google Shape;48;p7"/>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1" name="Google Shape;51;p8"/>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2" name="Google Shape;52;p8"/>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3" name="Google Shape;53;p8"/>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6" name="Google Shape;56;p9"/>
          <p:cNvSpPr txBox="1"/>
          <p:nvPr>
            <p:ph idx="1" type="body"/>
          </p:nvPr>
        </p:nvSpPr>
        <p:spPr>
          <a:xfrm>
            <a:off x="3887391" y="740569"/>
            <a:ext cx="4629150" cy="3655219"/>
          </a:xfrm>
          <a:prstGeom prst="rect">
            <a:avLst/>
          </a:prstGeom>
          <a:noFill/>
          <a:ln>
            <a:noFill/>
          </a:ln>
        </p:spPr>
        <p:txBody>
          <a:bodyPr anchorCtr="0" anchor="t" bIns="34275" lIns="68575" spcFirstLastPara="1" rIns="68575" wrap="square" tIns="34275">
            <a:normAutofit/>
          </a:bodyPr>
          <a:lstStyle>
            <a:lvl1pPr indent="-381000" lvl="0" marL="457200" algn="l">
              <a:lnSpc>
                <a:spcPct val="90000"/>
              </a:lnSpc>
              <a:spcBef>
                <a:spcPts val="800"/>
              </a:spcBef>
              <a:spcAft>
                <a:spcPts val="0"/>
              </a:spcAft>
              <a:buClr>
                <a:schemeClr val="dk1"/>
              </a:buClr>
              <a:buSzPts val="2400"/>
              <a:buChar char="•"/>
              <a:defRPr sz="2400"/>
            </a:lvl1pPr>
            <a:lvl2pPr indent="-361950" lvl="1" marL="914400" algn="l">
              <a:lnSpc>
                <a:spcPct val="90000"/>
              </a:lnSpc>
              <a:spcBef>
                <a:spcPts val="400"/>
              </a:spcBef>
              <a:spcAft>
                <a:spcPts val="0"/>
              </a:spcAft>
              <a:buClr>
                <a:schemeClr val="dk1"/>
              </a:buClr>
              <a:buSzPts val="2100"/>
              <a:buChar char="•"/>
              <a:defRPr sz="2100"/>
            </a:lvl2pPr>
            <a:lvl3pPr indent="-342900" lvl="2" marL="1371600" algn="l">
              <a:lnSpc>
                <a:spcPct val="90000"/>
              </a:lnSpc>
              <a:spcBef>
                <a:spcPts val="400"/>
              </a:spcBef>
              <a:spcAft>
                <a:spcPts val="0"/>
              </a:spcAft>
              <a:buClr>
                <a:schemeClr val="dk1"/>
              </a:buClr>
              <a:buSzPts val="1800"/>
              <a:buChar char="•"/>
              <a:defRPr sz="1800"/>
            </a:lvl3pPr>
            <a:lvl4pPr indent="-323850" lvl="3" marL="1828800" algn="l">
              <a:lnSpc>
                <a:spcPct val="90000"/>
              </a:lnSpc>
              <a:spcBef>
                <a:spcPts val="400"/>
              </a:spcBef>
              <a:spcAft>
                <a:spcPts val="0"/>
              </a:spcAft>
              <a:buClr>
                <a:schemeClr val="dk1"/>
              </a:buClr>
              <a:buSzPts val="1500"/>
              <a:buChar char="•"/>
              <a:defRPr sz="1500"/>
            </a:lvl4pPr>
            <a:lvl5pPr indent="-323850" lvl="4" marL="2286000" algn="l">
              <a:lnSpc>
                <a:spcPct val="90000"/>
              </a:lnSpc>
              <a:spcBef>
                <a:spcPts val="400"/>
              </a:spcBef>
              <a:spcAft>
                <a:spcPts val="0"/>
              </a:spcAft>
              <a:buClr>
                <a:schemeClr val="dk1"/>
              </a:buClr>
              <a:buSzPts val="1500"/>
              <a:buChar char="•"/>
              <a:defRPr sz="15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57" name="Google Shape;57;p9"/>
          <p:cNvSpPr txBox="1"/>
          <p:nvPr>
            <p:ph idx="2"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58" name="Google Shape;58;p9"/>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9" name="Google Shape;59;p9"/>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0" name="Google Shape;60;p9"/>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3" name="Google Shape;63;p10"/>
          <p:cNvSpPr/>
          <p:nvPr>
            <p:ph idx="2" type="pic"/>
          </p:nvPr>
        </p:nvSpPr>
        <p:spPr>
          <a:xfrm>
            <a:off x="3887391" y="740569"/>
            <a:ext cx="4629150" cy="3655219"/>
          </a:xfrm>
          <a:prstGeom prst="rect">
            <a:avLst/>
          </a:prstGeom>
          <a:noFill/>
          <a:ln>
            <a:noFill/>
          </a:ln>
        </p:spPr>
      </p:sp>
      <p:sp>
        <p:nvSpPr>
          <p:cNvPr id="64" name="Google Shape;64;p10"/>
          <p:cNvSpPr txBox="1"/>
          <p:nvPr>
            <p:ph idx="1"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65" name="Google Shape;65;p10"/>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6" name="Google Shape;66;p10"/>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7" name="Google Shape;67;p10"/>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p1"/>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jpg"/><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6.jpg"/><Relationship Id="rId4" Type="http://schemas.openxmlformats.org/officeDocument/2006/relationships/image" Target="../media/image10.jpg"/><Relationship Id="rId5" Type="http://schemas.openxmlformats.org/officeDocument/2006/relationships/image" Target="../media/image6.jpg"/><Relationship Id="rId6" Type="http://schemas.openxmlformats.org/officeDocument/2006/relationships/image" Target="../media/image1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9.png"/><Relationship Id="rId4" Type="http://schemas.openxmlformats.org/officeDocument/2006/relationships/hyperlink" Target="https://plangrowlab.com/go/resources-book-cal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2.jp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8.jpg"/><Relationship Id="rId4" Type="http://schemas.openxmlformats.org/officeDocument/2006/relationships/image" Target="../media/image13.jpg"/><Relationship Id="rId5"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83" name="Shape 83"/>
        <p:cNvGrpSpPr/>
        <p:nvPr/>
      </p:nvGrpSpPr>
      <p:grpSpPr>
        <a:xfrm>
          <a:off x="0" y="0"/>
          <a:ext cx="0" cy="0"/>
          <a:chOff x="0" y="0"/>
          <a:chExt cx="0" cy="0"/>
        </a:xfrm>
      </p:grpSpPr>
      <p:sp>
        <p:nvSpPr>
          <p:cNvPr id="84" name="Google Shape;84;p13"/>
          <p:cNvSpPr txBox="1"/>
          <p:nvPr>
            <p:ph idx="4294967295" type="title"/>
          </p:nvPr>
        </p:nvSpPr>
        <p:spPr>
          <a:xfrm>
            <a:off x="860550" y="2094300"/>
            <a:ext cx="7422900" cy="9549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90000"/>
              </a:lnSpc>
              <a:spcBef>
                <a:spcPts val="0"/>
              </a:spcBef>
              <a:spcAft>
                <a:spcPts val="0"/>
              </a:spcAft>
              <a:buClr>
                <a:schemeClr val="lt1"/>
              </a:buClr>
              <a:buSzPct val="100000"/>
              <a:buNone/>
            </a:pPr>
            <a:r>
              <a:rPr lang="pt-BR" sz="4800">
                <a:solidFill>
                  <a:srgbClr val="1C3947"/>
                </a:solidFill>
                <a:latin typeface="Verdana"/>
                <a:ea typeface="Verdana"/>
                <a:cs typeface="Verdana"/>
                <a:sym typeface="Verdana"/>
              </a:rPr>
              <a:t>Company Profile Template</a:t>
            </a:r>
            <a:endParaRPr sz="4800">
              <a:solidFill>
                <a:srgbClr val="1C3947"/>
              </a:solidFill>
              <a:latin typeface="Verdana"/>
              <a:ea typeface="Verdana"/>
              <a:cs typeface="Verdana"/>
              <a:sym typeface="Verdana"/>
            </a:endParaRPr>
          </a:p>
          <a:p>
            <a:pPr indent="0" lvl="0" marL="0" rtl="0" algn="l">
              <a:lnSpc>
                <a:spcPct val="90000"/>
              </a:lnSpc>
              <a:spcBef>
                <a:spcPts val="0"/>
              </a:spcBef>
              <a:spcAft>
                <a:spcPts val="0"/>
              </a:spcAft>
              <a:buClr>
                <a:srgbClr val="FFFFFF"/>
              </a:buClr>
              <a:buSzPct val="100000"/>
              <a:buNone/>
            </a:pPr>
            <a:r>
              <a:t/>
            </a:r>
            <a:endParaRPr sz="4800">
              <a:solidFill>
                <a:srgbClr val="1C3947"/>
              </a:solidFill>
              <a:latin typeface="Lexend"/>
              <a:ea typeface="Lexend"/>
              <a:cs typeface="Lexend"/>
              <a:sym typeface="Lexend"/>
            </a:endParaRPr>
          </a:p>
        </p:txBody>
      </p:sp>
      <p:cxnSp>
        <p:nvCxnSpPr>
          <p:cNvPr id="85" name="Google Shape;85;p13"/>
          <p:cNvCxnSpPr/>
          <p:nvPr/>
        </p:nvCxnSpPr>
        <p:spPr>
          <a:xfrm flipH="1" rot="10800000">
            <a:off x="384718" y="521825"/>
            <a:ext cx="955500" cy="1500"/>
          </a:xfrm>
          <a:prstGeom prst="straightConnector1">
            <a:avLst/>
          </a:prstGeom>
          <a:noFill/>
          <a:ln cap="flat" cmpd="sng" w="19050">
            <a:solidFill>
              <a:schemeClr val="dk1"/>
            </a:solidFill>
            <a:prstDash val="solid"/>
            <a:round/>
            <a:headEnd len="sm" w="sm" type="none"/>
            <a:tailEnd len="sm" w="sm" type="none"/>
          </a:ln>
        </p:spPr>
      </p:cxnSp>
      <p:pic>
        <p:nvPicPr>
          <p:cNvPr id="86" name="Google Shape;86;p13"/>
          <p:cNvPicPr preferRelativeResize="0"/>
          <p:nvPr/>
        </p:nvPicPr>
        <p:blipFill rotWithShape="1">
          <a:blip r:embed="rId3">
            <a:alphaModFix/>
          </a:blip>
          <a:srcRect b="0" l="0" r="0" t="0"/>
          <a:stretch/>
        </p:blipFill>
        <p:spPr>
          <a:xfrm>
            <a:off x="384725" y="313025"/>
            <a:ext cx="968450" cy="159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93" name="Shape 193"/>
        <p:cNvGrpSpPr/>
        <p:nvPr/>
      </p:nvGrpSpPr>
      <p:grpSpPr>
        <a:xfrm>
          <a:off x="0" y="0"/>
          <a:ext cx="0" cy="0"/>
          <a:chOff x="0" y="0"/>
          <a:chExt cx="0" cy="0"/>
        </a:xfrm>
      </p:grpSpPr>
      <p:sp>
        <p:nvSpPr>
          <p:cNvPr id="194" name="Google Shape;194;p22"/>
          <p:cNvSpPr/>
          <p:nvPr/>
        </p:nvSpPr>
        <p:spPr>
          <a:xfrm>
            <a:off x="200" y="-3141"/>
            <a:ext cx="9144000" cy="5149800"/>
          </a:xfrm>
          <a:prstGeom prst="rect">
            <a:avLst/>
          </a:prstGeom>
          <a:solidFill>
            <a:srgbClr val="E9F4EE"/>
          </a:solidFill>
          <a:ln cap="flat" cmpd="sng" w="25400">
            <a:solidFill>
              <a:srgbClr val="00856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95" name="Google Shape;195;p22"/>
          <p:cNvSpPr txBox="1"/>
          <p:nvPr>
            <p:ph type="title"/>
          </p:nvPr>
        </p:nvSpPr>
        <p:spPr>
          <a:xfrm>
            <a:off x="661682" y="1925999"/>
            <a:ext cx="7886700" cy="994172"/>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000"/>
              <a:buFont typeface="Avenir"/>
              <a:buNone/>
            </a:pPr>
            <a:r>
              <a:rPr lang="pt-BR" sz="3000">
                <a:solidFill>
                  <a:srgbClr val="1C3947"/>
                </a:solidFill>
                <a:latin typeface="Verdana"/>
                <a:ea typeface="Verdana"/>
                <a:cs typeface="Verdana"/>
                <a:sym typeface="Verdana"/>
              </a:rPr>
              <a:t>Misc. Slides</a:t>
            </a:r>
            <a:endParaRPr sz="1100">
              <a:solidFill>
                <a:srgbClr val="1C3947"/>
              </a:solidFill>
              <a:latin typeface="Verdana"/>
              <a:ea typeface="Verdana"/>
              <a:cs typeface="Verdana"/>
              <a:sym typeface="Verdana"/>
            </a:endParaRPr>
          </a:p>
        </p:txBody>
      </p:sp>
      <p:cxnSp>
        <p:nvCxnSpPr>
          <p:cNvPr id="196" name="Google Shape;196;p22"/>
          <p:cNvCxnSpPr/>
          <p:nvPr/>
        </p:nvCxnSpPr>
        <p:spPr>
          <a:xfrm>
            <a:off x="4289969" y="2784766"/>
            <a:ext cx="564445" cy="0"/>
          </a:xfrm>
          <a:prstGeom prst="straightConnector1">
            <a:avLst/>
          </a:prstGeom>
          <a:noFill/>
          <a:ln cap="flat" cmpd="sng" w="57150">
            <a:solidFill>
              <a:srgbClr val="008561"/>
            </a:solidFill>
            <a:prstDash val="solid"/>
            <a:miter lim="800000"/>
            <a:headEnd len="sm" w="sm" type="none"/>
            <a:tailEnd len="sm" w="sm" type="non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00" name="Shape 200"/>
        <p:cNvGrpSpPr/>
        <p:nvPr/>
      </p:nvGrpSpPr>
      <p:grpSpPr>
        <a:xfrm>
          <a:off x="0" y="0"/>
          <a:ext cx="0" cy="0"/>
          <a:chOff x="0" y="0"/>
          <a:chExt cx="0" cy="0"/>
        </a:xfrm>
      </p:grpSpPr>
      <p:pic>
        <p:nvPicPr>
          <p:cNvPr id="201" name="Google Shape;201;p23"/>
          <p:cNvPicPr preferRelativeResize="0"/>
          <p:nvPr/>
        </p:nvPicPr>
        <p:blipFill rotWithShape="1">
          <a:blip r:embed="rId3">
            <a:alphaModFix/>
          </a:blip>
          <a:srcRect b="0" l="0" r="5" t="0"/>
          <a:stretch/>
        </p:blipFill>
        <p:spPr>
          <a:xfrm>
            <a:off x="0" y="0"/>
            <a:ext cx="4499263" cy="5143500"/>
          </a:xfrm>
          <a:prstGeom prst="rect">
            <a:avLst/>
          </a:prstGeom>
          <a:noFill/>
          <a:ln>
            <a:noFill/>
          </a:ln>
        </p:spPr>
      </p:pic>
      <p:sp>
        <p:nvSpPr>
          <p:cNvPr id="202" name="Google Shape;202;p23"/>
          <p:cNvSpPr txBox="1"/>
          <p:nvPr>
            <p:ph type="title"/>
          </p:nvPr>
        </p:nvSpPr>
        <p:spPr>
          <a:xfrm>
            <a:off x="4738255" y="315411"/>
            <a:ext cx="4197928" cy="900329"/>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dk1"/>
              </a:buClr>
              <a:buSzPts val="3000"/>
              <a:buFont typeface="Avenir"/>
              <a:buNone/>
            </a:pPr>
            <a:r>
              <a:rPr lang="pt-BR" sz="3000">
                <a:latin typeface="Verdana"/>
                <a:ea typeface="Verdana"/>
                <a:cs typeface="Verdana"/>
                <a:sym typeface="Verdana"/>
              </a:rPr>
              <a:t>Title of Slide</a:t>
            </a:r>
            <a:br>
              <a:rPr lang="pt-BR" sz="3000">
                <a:latin typeface="Verdana"/>
                <a:ea typeface="Verdana"/>
                <a:cs typeface="Verdana"/>
                <a:sym typeface="Verdana"/>
              </a:rPr>
            </a:br>
            <a:endParaRPr sz="3000">
              <a:latin typeface="Verdana"/>
              <a:ea typeface="Verdana"/>
              <a:cs typeface="Verdana"/>
              <a:sym typeface="Verdana"/>
            </a:endParaRPr>
          </a:p>
        </p:txBody>
      </p:sp>
      <p:pic>
        <p:nvPicPr>
          <p:cNvPr id="203" name="Google Shape;203;p23"/>
          <p:cNvPicPr preferRelativeResize="0"/>
          <p:nvPr/>
        </p:nvPicPr>
        <p:blipFill rotWithShape="1">
          <a:blip r:embed="rId4">
            <a:alphaModFix/>
          </a:blip>
          <a:srcRect b="-9" l="0" r="0" t="0"/>
          <a:stretch/>
        </p:blipFill>
        <p:spPr>
          <a:xfrm>
            <a:off x="0" y="0"/>
            <a:ext cx="4499263"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07" name="Shape 207"/>
        <p:cNvGrpSpPr/>
        <p:nvPr/>
      </p:nvGrpSpPr>
      <p:grpSpPr>
        <a:xfrm>
          <a:off x="0" y="0"/>
          <a:ext cx="0" cy="0"/>
          <a:chOff x="0" y="0"/>
          <a:chExt cx="0" cy="0"/>
        </a:xfrm>
      </p:grpSpPr>
      <p:sp>
        <p:nvSpPr>
          <p:cNvPr id="208" name="Google Shape;208;p24"/>
          <p:cNvSpPr txBox="1"/>
          <p:nvPr>
            <p:ph type="title"/>
          </p:nvPr>
        </p:nvSpPr>
        <p:spPr>
          <a:xfrm>
            <a:off x="4904513" y="334031"/>
            <a:ext cx="4239450" cy="900225"/>
          </a:xfrm>
          <a:prstGeom prst="rect">
            <a:avLst/>
          </a:prstGeom>
          <a:noFill/>
          <a:ln>
            <a:noFill/>
          </a:ln>
        </p:spPr>
        <p:txBody>
          <a:bodyPr anchorCtr="0" anchor="ctr" bIns="34275" lIns="68550" spcFirstLastPara="1" rIns="68550" wrap="square" tIns="34275">
            <a:normAutofit/>
          </a:bodyPr>
          <a:lstStyle/>
          <a:p>
            <a:pPr indent="0" lvl="0" marL="0" rtl="0" algn="ctr">
              <a:lnSpc>
                <a:spcPct val="90000"/>
              </a:lnSpc>
              <a:spcBef>
                <a:spcPts val="0"/>
              </a:spcBef>
              <a:spcAft>
                <a:spcPts val="0"/>
              </a:spcAft>
              <a:buSzPts val="4000"/>
              <a:buNone/>
            </a:pPr>
            <a:r>
              <a:rPr lang="pt-BR" sz="3000">
                <a:solidFill>
                  <a:srgbClr val="1E3644"/>
                </a:solidFill>
                <a:latin typeface="Verdana"/>
                <a:ea typeface="Verdana"/>
                <a:cs typeface="Verdana"/>
                <a:sym typeface="Verdana"/>
              </a:rPr>
              <a:t>Title of Slide</a:t>
            </a:r>
            <a:br>
              <a:rPr lang="pt-BR" sz="3000">
                <a:solidFill>
                  <a:srgbClr val="1E3644"/>
                </a:solidFill>
                <a:latin typeface="Verdana"/>
                <a:ea typeface="Verdana"/>
                <a:cs typeface="Verdana"/>
                <a:sym typeface="Verdana"/>
              </a:rPr>
            </a:br>
            <a:endParaRPr sz="3000">
              <a:solidFill>
                <a:srgbClr val="1E3644"/>
              </a:solidFill>
              <a:latin typeface="Verdana"/>
              <a:ea typeface="Verdana"/>
              <a:cs typeface="Verdana"/>
              <a:sym typeface="Verdana"/>
            </a:endParaRPr>
          </a:p>
        </p:txBody>
      </p:sp>
      <p:pic>
        <p:nvPicPr>
          <p:cNvPr id="209" name="Google Shape;209;p24"/>
          <p:cNvPicPr preferRelativeResize="0"/>
          <p:nvPr/>
        </p:nvPicPr>
        <p:blipFill rotWithShape="1">
          <a:blip r:embed="rId3">
            <a:alphaModFix/>
          </a:blip>
          <a:srcRect b="16354" l="0" r="0" t="16621"/>
          <a:stretch/>
        </p:blipFill>
        <p:spPr>
          <a:xfrm>
            <a:off x="210418" y="214745"/>
            <a:ext cx="2260022" cy="2272146"/>
          </a:xfrm>
          <a:prstGeom prst="rect">
            <a:avLst/>
          </a:prstGeom>
          <a:noFill/>
          <a:ln>
            <a:noFill/>
          </a:ln>
        </p:spPr>
      </p:pic>
      <p:pic>
        <p:nvPicPr>
          <p:cNvPr id="210" name="Google Shape;210;p24"/>
          <p:cNvPicPr preferRelativeResize="0"/>
          <p:nvPr/>
        </p:nvPicPr>
        <p:blipFill rotWithShape="1">
          <a:blip r:embed="rId4">
            <a:alphaModFix/>
          </a:blip>
          <a:srcRect b="4" l="0" r="0" t="0"/>
          <a:stretch/>
        </p:blipFill>
        <p:spPr>
          <a:xfrm>
            <a:off x="2634096" y="214746"/>
            <a:ext cx="2270413" cy="2265218"/>
          </a:xfrm>
          <a:prstGeom prst="rect">
            <a:avLst/>
          </a:prstGeom>
          <a:noFill/>
          <a:ln>
            <a:noFill/>
          </a:ln>
        </p:spPr>
      </p:pic>
      <p:pic>
        <p:nvPicPr>
          <p:cNvPr id="211" name="Google Shape;211;p24"/>
          <p:cNvPicPr preferRelativeResize="0"/>
          <p:nvPr/>
        </p:nvPicPr>
        <p:blipFill rotWithShape="1">
          <a:blip r:embed="rId5">
            <a:alphaModFix/>
          </a:blip>
          <a:srcRect b="-8" l="0" r="0" t="12393"/>
          <a:stretch/>
        </p:blipFill>
        <p:spPr>
          <a:xfrm>
            <a:off x="210414" y="2646219"/>
            <a:ext cx="2260025" cy="2263487"/>
          </a:xfrm>
          <a:prstGeom prst="rect">
            <a:avLst/>
          </a:prstGeom>
          <a:noFill/>
          <a:ln>
            <a:noFill/>
          </a:ln>
        </p:spPr>
      </p:pic>
      <p:pic>
        <p:nvPicPr>
          <p:cNvPr id="212" name="Google Shape;212;p24"/>
          <p:cNvPicPr preferRelativeResize="0"/>
          <p:nvPr/>
        </p:nvPicPr>
        <p:blipFill rotWithShape="1">
          <a:blip r:embed="rId6">
            <a:alphaModFix/>
          </a:blip>
          <a:srcRect b="32001" l="0" r="0" t="0"/>
          <a:stretch/>
        </p:blipFill>
        <p:spPr>
          <a:xfrm>
            <a:off x="2634096" y="2646219"/>
            <a:ext cx="2270417" cy="227214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16" name="Shape 216"/>
        <p:cNvGrpSpPr/>
        <p:nvPr/>
      </p:nvGrpSpPr>
      <p:grpSpPr>
        <a:xfrm>
          <a:off x="0" y="0"/>
          <a:ext cx="0" cy="0"/>
          <a:chOff x="0" y="0"/>
          <a:chExt cx="0" cy="0"/>
        </a:xfrm>
      </p:grpSpPr>
      <p:sp>
        <p:nvSpPr>
          <p:cNvPr id="217" name="Google Shape;217;p25"/>
          <p:cNvSpPr txBox="1"/>
          <p:nvPr>
            <p:ph type="title"/>
          </p:nvPr>
        </p:nvSpPr>
        <p:spPr>
          <a:xfrm>
            <a:off x="628650" y="273844"/>
            <a:ext cx="8369877" cy="994172"/>
          </a:xfrm>
          <a:prstGeom prst="rect">
            <a:avLst/>
          </a:prstGeom>
          <a:noFill/>
          <a:ln>
            <a:noFill/>
          </a:ln>
        </p:spPr>
        <p:txBody>
          <a:bodyPr anchorCtr="0" anchor="ctr" bIns="34275" lIns="68550" spcFirstLastPara="1" rIns="68550" wrap="square" tIns="34275">
            <a:normAutofit/>
          </a:bodyPr>
          <a:lstStyle/>
          <a:p>
            <a:pPr indent="0" lvl="0" marL="0" rtl="0" algn="l">
              <a:lnSpc>
                <a:spcPct val="90000"/>
              </a:lnSpc>
              <a:spcBef>
                <a:spcPts val="0"/>
              </a:spcBef>
              <a:spcAft>
                <a:spcPts val="0"/>
              </a:spcAft>
              <a:buSzPts val="4000"/>
              <a:buNone/>
            </a:pPr>
            <a:r>
              <a:rPr lang="pt-BR" sz="3000">
                <a:solidFill>
                  <a:srgbClr val="043035"/>
                </a:solidFill>
                <a:latin typeface="Verdana"/>
                <a:ea typeface="Verdana"/>
                <a:cs typeface="Verdana"/>
                <a:sym typeface="Verdana"/>
              </a:rPr>
              <a:t>Logo Gallery</a:t>
            </a:r>
            <a:endParaRPr>
              <a:solidFill>
                <a:srgbClr val="043035"/>
              </a:solidFill>
              <a:latin typeface="Verdana"/>
              <a:ea typeface="Verdana"/>
              <a:cs typeface="Verdana"/>
              <a:sym typeface="Verdana"/>
            </a:endParaRPr>
          </a:p>
        </p:txBody>
      </p:sp>
      <p:sp>
        <p:nvSpPr>
          <p:cNvPr id="218" name="Google Shape;218;p25"/>
          <p:cNvSpPr/>
          <p:nvPr/>
        </p:nvSpPr>
        <p:spPr>
          <a:xfrm>
            <a:off x="1441001" y="1949821"/>
            <a:ext cx="1257300" cy="467591"/>
          </a:xfrm>
          <a:prstGeom prst="rect">
            <a:avLst/>
          </a:prstGeom>
          <a:solidFill>
            <a:schemeClr val="lt1"/>
          </a:solid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19" name="Google Shape;219;p25"/>
          <p:cNvSpPr txBox="1"/>
          <p:nvPr/>
        </p:nvSpPr>
        <p:spPr>
          <a:xfrm>
            <a:off x="1741079"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43035"/>
                </a:solidFill>
                <a:latin typeface="Verdana"/>
                <a:ea typeface="Verdana"/>
                <a:cs typeface="Verdana"/>
                <a:sym typeface="Verdana"/>
              </a:rPr>
              <a:t>LOGO</a:t>
            </a:r>
            <a:endParaRPr i="0" sz="1350" u="none" cap="none" strike="noStrike">
              <a:solidFill>
                <a:srgbClr val="043035"/>
              </a:solidFill>
              <a:latin typeface="Verdana"/>
              <a:ea typeface="Verdana"/>
              <a:cs typeface="Verdana"/>
              <a:sym typeface="Verdana"/>
            </a:endParaRPr>
          </a:p>
        </p:txBody>
      </p:sp>
      <p:sp>
        <p:nvSpPr>
          <p:cNvPr id="220" name="Google Shape;220;p25"/>
          <p:cNvSpPr/>
          <p:nvPr/>
        </p:nvSpPr>
        <p:spPr>
          <a:xfrm>
            <a:off x="2998379" y="1949821"/>
            <a:ext cx="1257300" cy="467591"/>
          </a:xfrm>
          <a:prstGeom prst="rect">
            <a:avLst/>
          </a:prstGeom>
          <a:solidFill>
            <a:schemeClr val="lt1"/>
          </a:solid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21" name="Google Shape;221;p25"/>
          <p:cNvSpPr txBox="1"/>
          <p:nvPr/>
        </p:nvSpPr>
        <p:spPr>
          <a:xfrm>
            <a:off x="3298458"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43035"/>
                </a:solidFill>
                <a:latin typeface="Verdana"/>
                <a:ea typeface="Verdana"/>
                <a:cs typeface="Verdana"/>
                <a:sym typeface="Verdana"/>
              </a:rPr>
              <a:t>LOGO</a:t>
            </a:r>
            <a:endParaRPr i="0" sz="1350" u="none" cap="none" strike="noStrike">
              <a:solidFill>
                <a:srgbClr val="043035"/>
              </a:solidFill>
              <a:latin typeface="Verdana"/>
              <a:ea typeface="Verdana"/>
              <a:cs typeface="Verdana"/>
              <a:sym typeface="Verdana"/>
            </a:endParaRPr>
          </a:p>
        </p:txBody>
      </p:sp>
      <p:sp>
        <p:nvSpPr>
          <p:cNvPr id="222" name="Google Shape;222;p25"/>
          <p:cNvSpPr/>
          <p:nvPr/>
        </p:nvSpPr>
        <p:spPr>
          <a:xfrm>
            <a:off x="4555758" y="1949821"/>
            <a:ext cx="1257300" cy="467591"/>
          </a:xfrm>
          <a:prstGeom prst="rect">
            <a:avLst/>
          </a:prstGeom>
          <a:solidFill>
            <a:schemeClr val="lt1"/>
          </a:solid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23" name="Google Shape;223;p25"/>
          <p:cNvSpPr txBox="1"/>
          <p:nvPr/>
        </p:nvSpPr>
        <p:spPr>
          <a:xfrm>
            <a:off x="4855837"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43035"/>
                </a:solidFill>
                <a:latin typeface="Verdana"/>
                <a:ea typeface="Verdana"/>
                <a:cs typeface="Verdana"/>
                <a:sym typeface="Verdana"/>
              </a:rPr>
              <a:t>LOGO</a:t>
            </a:r>
            <a:endParaRPr i="0" sz="1350" u="none" cap="none" strike="noStrike">
              <a:solidFill>
                <a:srgbClr val="043035"/>
              </a:solidFill>
              <a:latin typeface="Verdana"/>
              <a:ea typeface="Verdana"/>
              <a:cs typeface="Verdana"/>
              <a:sym typeface="Verdana"/>
            </a:endParaRPr>
          </a:p>
        </p:txBody>
      </p:sp>
      <p:sp>
        <p:nvSpPr>
          <p:cNvPr id="224" name="Google Shape;224;p25"/>
          <p:cNvSpPr/>
          <p:nvPr/>
        </p:nvSpPr>
        <p:spPr>
          <a:xfrm>
            <a:off x="6113137" y="1949821"/>
            <a:ext cx="1257300" cy="467591"/>
          </a:xfrm>
          <a:prstGeom prst="rect">
            <a:avLst/>
          </a:prstGeom>
          <a:solidFill>
            <a:schemeClr val="lt1"/>
          </a:solid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25" name="Google Shape;225;p25"/>
          <p:cNvSpPr txBox="1"/>
          <p:nvPr/>
        </p:nvSpPr>
        <p:spPr>
          <a:xfrm>
            <a:off x="6413215"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43035"/>
                </a:solidFill>
                <a:latin typeface="Verdana"/>
                <a:ea typeface="Verdana"/>
                <a:cs typeface="Verdana"/>
                <a:sym typeface="Verdana"/>
              </a:rPr>
              <a:t>LOGO</a:t>
            </a:r>
            <a:endParaRPr i="0" sz="1350" u="none" cap="none" strike="noStrike">
              <a:solidFill>
                <a:srgbClr val="043035"/>
              </a:solidFill>
              <a:latin typeface="Verdana"/>
              <a:ea typeface="Verdana"/>
              <a:cs typeface="Verdana"/>
              <a:sym typeface="Verdana"/>
            </a:endParaRPr>
          </a:p>
        </p:txBody>
      </p:sp>
      <p:sp>
        <p:nvSpPr>
          <p:cNvPr id="226" name="Google Shape;226;p25"/>
          <p:cNvSpPr/>
          <p:nvPr/>
        </p:nvSpPr>
        <p:spPr>
          <a:xfrm>
            <a:off x="1441001" y="2594107"/>
            <a:ext cx="1257300" cy="467591"/>
          </a:xfrm>
          <a:prstGeom prst="rect">
            <a:avLst/>
          </a:prstGeom>
          <a:solidFill>
            <a:srgbClr val="008561"/>
          </a:solidFill>
          <a:ln cap="flat" cmpd="sng" w="9525">
            <a:solidFill>
              <a:srgbClr val="00685E"/>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27" name="Google Shape;227;p25"/>
          <p:cNvSpPr txBox="1"/>
          <p:nvPr/>
        </p:nvSpPr>
        <p:spPr>
          <a:xfrm>
            <a:off x="1741079"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Verdana"/>
                <a:ea typeface="Verdana"/>
                <a:cs typeface="Verdana"/>
                <a:sym typeface="Verdana"/>
              </a:rPr>
              <a:t>LOGO</a:t>
            </a:r>
            <a:endParaRPr i="0" sz="1350" u="none" cap="none" strike="noStrike">
              <a:solidFill>
                <a:schemeClr val="lt1"/>
              </a:solidFill>
              <a:latin typeface="Verdana"/>
              <a:ea typeface="Verdana"/>
              <a:cs typeface="Verdana"/>
              <a:sym typeface="Verdana"/>
            </a:endParaRPr>
          </a:p>
        </p:txBody>
      </p:sp>
      <p:sp>
        <p:nvSpPr>
          <p:cNvPr id="228" name="Google Shape;228;p25"/>
          <p:cNvSpPr/>
          <p:nvPr/>
        </p:nvSpPr>
        <p:spPr>
          <a:xfrm>
            <a:off x="2998379" y="2594107"/>
            <a:ext cx="1257300" cy="467591"/>
          </a:xfrm>
          <a:prstGeom prst="rect">
            <a:avLst/>
          </a:prstGeom>
          <a:solidFill>
            <a:srgbClr val="008561"/>
          </a:solidFill>
          <a:ln cap="flat" cmpd="sng" w="9525">
            <a:solidFill>
              <a:srgbClr val="00685E"/>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29" name="Google Shape;229;p25"/>
          <p:cNvSpPr txBox="1"/>
          <p:nvPr/>
        </p:nvSpPr>
        <p:spPr>
          <a:xfrm>
            <a:off x="3298458"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Verdana"/>
                <a:ea typeface="Verdana"/>
                <a:cs typeface="Verdana"/>
                <a:sym typeface="Verdana"/>
              </a:rPr>
              <a:t>LOGO</a:t>
            </a:r>
            <a:endParaRPr i="0" sz="1350" u="none" cap="none" strike="noStrike">
              <a:solidFill>
                <a:schemeClr val="lt1"/>
              </a:solidFill>
              <a:latin typeface="Verdana"/>
              <a:ea typeface="Verdana"/>
              <a:cs typeface="Verdana"/>
              <a:sym typeface="Verdana"/>
            </a:endParaRPr>
          </a:p>
        </p:txBody>
      </p:sp>
      <p:sp>
        <p:nvSpPr>
          <p:cNvPr id="230" name="Google Shape;230;p25"/>
          <p:cNvSpPr/>
          <p:nvPr/>
        </p:nvSpPr>
        <p:spPr>
          <a:xfrm>
            <a:off x="4555758" y="2594107"/>
            <a:ext cx="1257300" cy="467591"/>
          </a:xfrm>
          <a:prstGeom prst="rect">
            <a:avLst/>
          </a:prstGeom>
          <a:solidFill>
            <a:srgbClr val="008561"/>
          </a:solidFill>
          <a:ln cap="flat" cmpd="sng" w="9525">
            <a:solidFill>
              <a:srgbClr val="00685E"/>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31" name="Google Shape;231;p25"/>
          <p:cNvSpPr txBox="1"/>
          <p:nvPr/>
        </p:nvSpPr>
        <p:spPr>
          <a:xfrm>
            <a:off x="4855837"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Verdana"/>
                <a:ea typeface="Verdana"/>
                <a:cs typeface="Verdana"/>
                <a:sym typeface="Verdana"/>
              </a:rPr>
              <a:t>LOGO</a:t>
            </a:r>
            <a:endParaRPr i="0" sz="1350" u="none" cap="none" strike="noStrike">
              <a:solidFill>
                <a:schemeClr val="lt1"/>
              </a:solidFill>
              <a:latin typeface="Verdana"/>
              <a:ea typeface="Verdana"/>
              <a:cs typeface="Verdana"/>
              <a:sym typeface="Verdana"/>
            </a:endParaRPr>
          </a:p>
        </p:txBody>
      </p:sp>
      <p:sp>
        <p:nvSpPr>
          <p:cNvPr id="232" name="Google Shape;232;p25"/>
          <p:cNvSpPr/>
          <p:nvPr/>
        </p:nvSpPr>
        <p:spPr>
          <a:xfrm>
            <a:off x="6113137" y="2594107"/>
            <a:ext cx="1257300" cy="467591"/>
          </a:xfrm>
          <a:prstGeom prst="rect">
            <a:avLst/>
          </a:prstGeom>
          <a:solidFill>
            <a:srgbClr val="008561"/>
          </a:solidFill>
          <a:ln cap="flat" cmpd="sng" w="9525">
            <a:solidFill>
              <a:srgbClr val="00685E"/>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33" name="Google Shape;233;p25"/>
          <p:cNvSpPr txBox="1"/>
          <p:nvPr/>
        </p:nvSpPr>
        <p:spPr>
          <a:xfrm>
            <a:off x="6413215"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Verdana"/>
                <a:ea typeface="Verdana"/>
                <a:cs typeface="Verdana"/>
                <a:sym typeface="Verdana"/>
              </a:rPr>
              <a:t>LOGO</a:t>
            </a:r>
            <a:endParaRPr i="0" sz="1050" u="none" cap="none" strike="noStrike">
              <a:solidFill>
                <a:schemeClr val="lt1"/>
              </a:solidFill>
              <a:latin typeface="Verdana"/>
              <a:ea typeface="Verdana"/>
              <a:cs typeface="Verdana"/>
              <a:sym typeface="Verdana"/>
            </a:endParaRPr>
          </a:p>
        </p:txBody>
      </p:sp>
      <p:sp>
        <p:nvSpPr>
          <p:cNvPr id="234" name="Google Shape;234;p25"/>
          <p:cNvSpPr/>
          <p:nvPr/>
        </p:nvSpPr>
        <p:spPr>
          <a:xfrm>
            <a:off x="1441001" y="3213955"/>
            <a:ext cx="1257300" cy="467591"/>
          </a:xfrm>
          <a:prstGeom prst="rect">
            <a:avLst/>
          </a:prstGeom>
          <a:solidFill>
            <a:schemeClr val="lt1"/>
          </a:solid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35" name="Google Shape;235;p25"/>
          <p:cNvSpPr txBox="1"/>
          <p:nvPr/>
        </p:nvSpPr>
        <p:spPr>
          <a:xfrm>
            <a:off x="1741079"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0685E"/>
                </a:solidFill>
                <a:latin typeface="Verdana"/>
                <a:ea typeface="Verdana"/>
                <a:cs typeface="Verdana"/>
                <a:sym typeface="Verdana"/>
              </a:rPr>
              <a:t>LOGO</a:t>
            </a:r>
            <a:endParaRPr i="0" sz="1350" u="none" cap="none" strike="noStrike">
              <a:solidFill>
                <a:srgbClr val="00685E"/>
              </a:solidFill>
              <a:latin typeface="Verdana"/>
              <a:ea typeface="Verdana"/>
              <a:cs typeface="Verdana"/>
              <a:sym typeface="Verdana"/>
            </a:endParaRPr>
          </a:p>
        </p:txBody>
      </p:sp>
      <p:sp>
        <p:nvSpPr>
          <p:cNvPr id="236" name="Google Shape;236;p25"/>
          <p:cNvSpPr/>
          <p:nvPr/>
        </p:nvSpPr>
        <p:spPr>
          <a:xfrm>
            <a:off x="2998379" y="3213955"/>
            <a:ext cx="1257300" cy="467591"/>
          </a:xfrm>
          <a:prstGeom prst="rect">
            <a:avLst/>
          </a:prstGeom>
          <a:solidFill>
            <a:schemeClr val="lt1"/>
          </a:solid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37" name="Google Shape;237;p25"/>
          <p:cNvSpPr txBox="1"/>
          <p:nvPr/>
        </p:nvSpPr>
        <p:spPr>
          <a:xfrm>
            <a:off x="3298458"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0685E"/>
                </a:solidFill>
                <a:latin typeface="Verdana"/>
                <a:ea typeface="Verdana"/>
                <a:cs typeface="Verdana"/>
                <a:sym typeface="Verdana"/>
              </a:rPr>
              <a:t>LOGO</a:t>
            </a:r>
            <a:endParaRPr i="0" sz="1350" u="none" cap="none" strike="noStrike">
              <a:solidFill>
                <a:srgbClr val="00685E"/>
              </a:solidFill>
              <a:latin typeface="Verdana"/>
              <a:ea typeface="Verdana"/>
              <a:cs typeface="Verdana"/>
              <a:sym typeface="Verdana"/>
            </a:endParaRPr>
          </a:p>
        </p:txBody>
      </p:sp>
      <p:sp>
        <p:nvSpPr>
          <p:cNvPr id="238" name="Google Shape;238;p25"/>
          <p:cNvSpPr/>
          <p:nvPr/>
        </p:nvSpPr>
        <p:spPr>
          <a:xfrm>
            <a:off x="4555758" y="3213955"/>
            <a:ext cx="1257300" cy="467591"/>
          </a:xfrm>
          <a:prstGeom prst="rect">
            <a:avLst/>
          </a:prstGeom>
          <a:solidFill>
            <a:schemeClr val="lt1"/>
          </a:solid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39" name="Google Shape;239;p25"/>
          <p:cNvSpPr txBox="1"/>
          <p:nvPr/>
        </p:nvSpPr>
        <p:spPr>
          <a:xfrm>
            <a:off x="4855837"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0685E"/>
                </a:solidFill>
                <a:latin typeface="Verdana"/>
                <a:ea typeface="Verdana"/>
                <a:cs typeface="Verdana"/>
                <a:sym typeface="Verdana"/>
              </a:rPr>
              <a:t>LOGO</a:t>
            </a:r>
            <a:endParaRPr i="0" sz="1350" u="none" cap="none" strike="noStrike">
              <a:solidFill>
                <a:srgbClr val="00685E"/>
              </a:solidFill>
              <a:latin typeface="Verdana"/>
              <a:ea typeface="Verdana"/>
              <a:cs typeface="Verdana"/>
              <a:sym typeface="Verdana"/>
            </a:endParaRPr>
          </a:p>
        </p:txBody>
      </p:sp>
      <p:sp>
        <p:nvSpPr>
          <p:cNvPr id="240" name="Google Shape;240;p25"/>
          <p:cNvSpPr/>
          <p:nvPr/>
        </p:nvSpPr>
        <p:spPr>
          <a:xfrm>
            <a:off x="6113137" y="3213955"/>
            <a:ext cx="1257300" cy="467591"/>
          </a:xfrm>
          <a:prstGeom prst="rect">
            <a:avLst/>
          </a:prstGeom>
          <a:solidFill>
            <a:schemeClr val="lt1"/>
          </a:solid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41" name="Google Shape;241;p25"/>
          <p:cNvSpPr txBox="1"/>
          <p:nvPr/>
        </p:nvSpPr>
        <p:spPr>
          <a:xfrm>
            <a:off x="6413215"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00685E"/>
                </a:solidFill>
                <a:latin typeface="Verdana"/>
                <a:ea typeface="Verdana"/>
                <a:cs typeface="Verdana"/>
                <a:sym typeface="Verdana"/>
              </a:rPr>
              <a:t>LOGO</a:t>
            </a:r>
            <a:endParaRPr i="0" sz="1050" u="none" cap="none" strike="noStrike">
              <a:solidFill>
                <a:srgbClr val="00685E"/>
              </a:solidFill>
              <a:latin typeface="Verdana"/>
              <a:ea typeface="Verdana"/>
              <a:cs typeface="Verdana"/>
              <a:sym typeface="Verdan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45" name="Shape 245"/>
        <p:cNvGrpSpPr/>
        <p:nvPr/>
      </p:nvGrpSpPr>
      <p:grpSpPr>
        <a:xfrm>
          <a:off x="0" y="0"/>
          <a:ext cx="0" cy="0"/>
          <a:chOff x="0" y="0"/>
          <a:chExt cx="0" cy="0"/>
        </a:xfrm>
      </p:grpSpPr>
      <p:sp>
        <p:nvSpPr>
          <p:cNvPr id="246" name="Google Shape;246;p26"/>
          <p:cNvSpPr txBox="1"/>
          <p:nvPr>
            <p:ph type="title"/>
          </p:nvPr>
        </p:nvSpPr>
        <p:spPr>
          <a:xfrm>
            <a:off x="569138" y="273844"/>
            <a:ext cx="7814475" cy="994275"/>
          </a:xfrm>
          <a:prstGeom prst="rect">
            <a:avLst/>
          </a:prstGeom>
          <a:noFill/>
          <a:ln>
            <a:noFill/>
          </a:ln>
        </p:spPr>
        <p:txBody>
          <a:bodyPr anchorCtr="0" anchor="ctr" bIns="34275" lIns="68550" spcFirstLastPara="1" rIns="68550" wrap="square" tIns="34275">
            <a:normAutofit/>
          </a:bodyPr>
          <a:lstStyle/>
          <a:p>
            <a:pPr indent="0" lvl="0" marL="0" rtl="0" algn="l">
              <a:lnSpc>
                <a:spcPct val="90000"/>
              </a:lnSpc>
              <a:spcBef>
                <a:spcPts val="0"/>
              </a:spcBef>
              <a:spcAft>
                <a:spcPts val="0"/>
              </a:spcAft>
              <a:buClr>
                <a:srgbClr val="2D3E50"/>
              </a:buClr>
              <a:buSzPts val="4000"/>
              <a:buNone/>
            </a:pPr>
            <a:r>
              <a:rPr lang="pt-BR" sz="3000">
                <a:solidFill>
                  <a:srgbClr val="2D3E50"/>
                </a:solidFill>
                <a:latin typeface="Verdana"/>
                <a:ea typeface="Verdana"/>
                <a:cs typeface="Verdana"/>
                <a:sym typeface="Verdana"/>
              </a:rPr>
              <a:t>Table</a:t>
            </a:r>
            <a:endParaRPr>
              <a:solidFill>
                <a:srgbClr val="2D3E50"/>
              </a:solidFill>
              <a:latin typeface="Verdana"/>
              <a:ea typeface="Verdana"/>
              <a:cs typeface="Verdana"/>
              <a:sym typeface="Verdana"/>
            </a:endParaRPr>
          </a:p>
        </p:txBody>
      </p:sp>
      <p:graphicFrame>
        <p:nvGraphicFramePr>
          <p:cNvPr id="247" name="Google Shape;247;p26"/>
          <p:cNvGraphicFramePr/>
          <p:nvPr/>
        </p:nvGraphicFramePr>
        <p:xfrm>
          <a:off x="628650" y="1379505"/>
          <a:ext cx="3000000" cy="3000000"/>
        </p:xfrm>
        <a:graphic>
          <a:graphicData uri="http://schemas.openxmlformats.org/drawingml/2006/table">
            <a:tbl>
              <a:tblPr>
                <a:noFill/>
                <a:tableStyleId>{39FA4913-826C-4587-8E5A-58E41D6BDD86}</a:tableStyleId>
              </a:tblPr>
              <a:tblGrid>
                <a:gridCol w="1938725"/>
                <a:gridCol w="1938725"/>
                <a:gridCol w="1938725"/>
                <a:gridCol w="1938725"/>
              </a:tblGrid>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solidFill>
                          <a:srgbClr val="0091B0"/>
                        </a:solidFill>
                      </a:endParaRPr>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solidFill>
                          <a:srgbClr val="0091B0"/>
                        </a:solidFill>
                      </a:endParaRPr>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solidFill>
                          <a:srgbClr val="0091B0"/>
                        </a:solidFill>
                      </a:endParaRPr>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solidFill>
                          <a:srgbClr val="0091B0"/>
                        </a:solidFill>
                      </a:endParaRPr>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008561"/>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08561"/>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C0D9CE"/>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08561"/>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51" name="Shape 251"/>
        <p:cNvGrpSpPr/>
        <p:nvPr/>
      </p:nvGrpSpPr>
      <p:grpSpPr>
        <a:xfrm>
          <a:off x="0" y="0"/>
          <a:ext cx="0" cy="0"/>
          <a:chOff x="0" y="0"/>
          <a:chExt cx="0" cy="0"/>
        </a:xfrm>
      </p:grpSpPr>
      <p:pic>
        <p:nvPicPr>
          <p:cNvPr id="252" name="Google Shape;252;p27"/>
          <p:cNvPicPr preferRelativeResize="0"/>
          <p:nvPr/>
        </p:nvPicPr>
        <p:blipFill rotWithShape="1">
          <a:blip r:embed="rId3">
            <a:alphaModFix/>
          </a:blip>
          <a:srcRect b="0" l="0" r="0" t="0"/>
          <a:stretch/>
        </p:blipFill>
        <p:spPr>
          <a:xfrm>
            <a:off x="7781156" y="4750106"/>
            <a:ext cx="1260675" cy="239531"/>
          </a:xfrm>
          <a:prstGeom prst="rect">
            <a:avLst/>
          </a:prstGeom>
          <a:noFill/>
          <a:ln>
            <a:noFill/>
          </a:ln>
        </p:spPr>
      </p:pic>
      <p:graphicFrame>
        <p:nvGraphicFramePr>
          <p:cNvPr id="253" name="Google Shape;253;p27"/>
          <p:cNvGraphicFramePr/>
          <p:nvPr/>
        </p:nvGraphicFramePr>
        <p:xfrm>
          <a:off x="2196300" y="2491191"/>
          <a:ext cx="3000000" cy="3000000"/>
        </p:xfrm>
        <a:graphic>
          <a:graphicData uri="http://schemas.openxmlformats.org/drawingml/2006/table">
            <a:tbl>
              <a:tblPr>
                <a:noFill/>
                <a:tableStyleId>{72EFC2E5-6B25-4791-9490-FEA04429A562}</a:tableStyleId>
              </a:tblPr>
              <a:tblGrid>
                <a:gridCol w="4899175"/>
              </a:tblGrid>
              <a:tr h="496475">
                <a:tc>
                  <a:txBody>
                    <a:bodyPr/>
                    <a:lstStyle/>
                    <a:p>
                      <a:pPr indent="0" lvl="0" marL="0" rtl="0" algn="ctr">
                        <a:lnSpc>
                          <a:spcPct val="115000"/>
                        </a:lnSpc>
                        <a:spcBef>
                          <a:spcPts val="0"/>
                        </a:spcBef>
                        <a:spcAft>
                          <a:spcPts val="0"/>
                        </a:spcAft>
                        <a:buNone/>
                      </a:pPr>
                      <a:r>
                        <a:rPr b="1" lang="pt-BR" sz="1500" u="sng">
                          <a:solidFill>
                            <a:schemeClr val="lt1"/>
                          </a:solidFill>
                          <a:latin typeface="Verdana"/>
                          <a:ea typeface="Verdana"/>
                          <a:cs typeface="Verdana"/>
                          <a:sym typeface="Verdana"/>
                          <a:hlinkClick r:id="rId4">
                            <a:extLst>
                              <a:ext uri="{A12FA001-AC4F-418D-AE19-62706E023703}">
                                <ahyp:hlinkClr val="tx"/>
                              </a:ext>
                            </a:extLst>
                          </a:hlinkClick>
                        </a:rPr>
                        <a:t>Book a free 30-minute consultation call</a:t>
                      </a:r>
                      <a:endParaRPr sz="1500">
                        <a:solidFill>
                          <a:schemeClr val="lt1"/>
                        </a:solidFill>
                        <a:latin typeface="Verdana"/>
                        <a:ea typeface="Verdana"/>
                        <a:cs typeface="Verdana"/>
                        <a:sym typeface="Verdana"/>
                      </a:endParaRPr>
                    </a:p>
                  </a:txBody>
                  <a:tcPr marT="47625" marB="47625" marR="47625" marL="47625" anchor="ctr">
                    <a:solidFill>
                      <a:srgbClr val="008561"/>
                    </a:solidFill>
                  </a:tcPr>
                </a:tc>
              </a:tr>
            </a:tbl>
          </a:graphicData>
        </a:graphic>
      </p:graphicFrame>
      <p:sp>
        <p:nvSpPr>
          <p:cNvPr id="254" name="Google Shape;254;p27"/>
          <p:cNvSpPr txBox="1"/>
          <p:nvPr/>
        </p:nvSpPr>
        <p:spPr>
          <a:xfrm>
            <a:off x="1240856" y="1291191"/>
            <a:ext cx="6485100" cy="1062000"/>
          </a:xfrm>
          <a:prstGeom prst="rect">
            <a:avLst/>
          </a:prstGeom>
          <a:noFill/>
          <a:ln>
            <a:noFill/>
          </a:ln>
        </p:spPr>
        <p:txBody>
          <a:bodyPr anchorCtr="0" anchor="t" bIns="68575" lIns="68575" spcFirstLastPara="1" rIns="68575" wrap="square" tIns="68575">
            <a:spAutoFit/>
          </a:bodyPr>
          <a:lstStyle/>
          <a:p>
            <a:pPr indent="0" lvl="0" marL="127000" rtl="0" algn="ctr">
              <a:lnSpc>
                <a:spcPct val="115000"/>
              </a:lnSpc>
              <a:spcBef>
                <a:spcPts val="0"/>
              </a:spcBef>
              <a:spcAft>
                <a:spcPts val="0"/>
              </a:spcAft>
              <a:buNone/>
            </a:pPr>
            <a:r>
              <a:rPr b="1" lang="pt-BR" sz="1800">
                <a:solidFill>
                  <a:srgbClr val="33475B"/>
                </a:solidFill>
                <a:latin typeface="Verdana"/>
                <a:ea typeface="Verdana"/>
                <a:cs typeface="Verdana"/>
                <a:sym typeface="Verdana"/>
              </a:rPr>
              <a:t>Need help creating compelling company profile</a:t>
            </a:r>
            <a:endParaRPr b="1" sz="1800">
              <a:solidFill>
                <a:srgbClr val="33475B"/>
              </a:solidFill>
              <a:latin typeface="Verdana"/>
              <a:ea typeface="Verdana"/>
              <a:cs typeface="Verdana"/>
              <a:sym typeface="Verdana"/>
            </a:endParaRPr>
          </a:p>
          <a:p>
            <a:pPr indent="0" lvl="0" marL="127000" rtl="0" algn="ctr">
              <a:lnSpc>
                <a:spcPct val="115000"/>
              </a:lnSpc>
              <a:spcBef>
                <a:spcPts val="0"/>
              </a:spcBef>
              <a:spcAft>
                <a:spcPts val="0"/>
              </a:spcAft>
              <a:buNone/>
            </a:pPr>
            <a:r>
              <a:t/>
            </a:r>
            <a:endParaRPr sz="800">
              <a:solidFill>
                <a:srgbClr val="33475B"/>
              </a:solidFill>
              <a:latin typeface="Verdana"/>
              <a:ea typeface="Verdana"/>
              <a:cs typeface="Verdana"/>
              <a:sym typeface="Verdana"/>
            </a:endParaRPr>
          </a:p>
          <a:p>
            <a:pPr indent="0" lvl="0" marL="127000" rtl="0" algn="ctr">
              <a:lnSpc>
                <a:spcPct val="115000"/>
              </a:lnSpc>
              <a:spcBef>
                <a:spcPts val="0"/>
              </a:spcBef>
              <a:spcAft>
                <a:spcPts val="0"/>
              </a:spcAft>
              <a:buNone/>
            </a:pPr>
            <a:r>
              <a:rPr lang="pt-BR" sz="1400">
                <a:solidFill>
                  <a:srgbClr val="33475B"/>
                </a:solidFill>
                <a:latin typeface="Verdana"/>
                <a:ea typeface="Verdana"/>
                <a:cs typeface="Verdana"/>
                <a:sym typeface="Verdana"/>
              </a:rPr>
              <a:t>Let our planning pros help you out. Get expert to create a compelling company profile, business plan, financial projections, and more.</a:t>
            </a:r>
            <a:endParaRPr sz="1200">
              <a:solidFill>
                <a:schemeClr val="dk1"/>
              </a:solidFill>
              <a:latin typeface="Verdana"/>
              <a:ea typeface="Verdana"/>
              <a:cs typeface="Verdana"/>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90" name="Shape 90"/>
        <p:cNvGrpSpPr/>
        <p:nvPr/>
      </p:nvGrpSpPr>
      <p:grpSpPr>
        <a:xfrm>
          <a:off x="0" y="0"/>
          <a:ext cx="0" cy="0"/>
          <a:chOff x="0" y="0"/>
          <a:chExt cx="0" cy="0"/>
        </a:xfrm>
      </p:grpSpPr>
      <p:sp>
        <p:nvSpPr>
          <p:cNvPr id="91" name="Google Shape;91;p14"/>
          <p:cNvSpPr txBox="1"/>
          <p:nvPr/>
        </p:nvSpPr>
        <p:spPr>
          <a:xfrm>
            <a:off x="1489397" y="2046533"/>
            <a:ext cx="6309900" cy="260707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br>
              <a:rPr i="0" lang="pt-BR" sz="1050" u="none" cap="none" strike="noStrike">
                <a:solidFill>
                  <a:srgbClr val="34485A"/>
                </a:solidFill>
                <a:latin typeface="Verdana"/>
                <a:ea typeface="Verdana"/>
                <a:cs typeface="Verdana"/>
                <a:sym typeface="Verdana"/>
              </a:rPr>
            </a:br>
            <a:r>
              <a:rPr i="0" lang="pt-BR" sz="1050" u="none" cap="none" strike="noStrike">
                <a:solidFill>
                  <a:srgbClr val="34485A"/>
                </a:solidFill>
                <a:latin typeface="Verdana"/>
                <a:ea typeface="Verdana"/>
                <a:cs typeface="Verdana"/>
                <a:sym typeface="Verdana"/>
              </a:rPr>
              <a:t>Easy Edit: These are intended for you to erase and fill in with information for your specific company.</a:t>
            </a:r>
            <a:endParaRPr i="0" sz="105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None/>
            </a:pPr>
            <a:br>
              <a:rPr i="0" lang="pt-BR" sz="1050" u="none" cap="none" strike="noStrike">
                <a:solidFill>
                  <a:srgbClr val="34485A"/>
                </a:solidFill>
                <a:latin typeface="Verdana"/>
                <a:ea typeface="Verdana"/>
                <a:cs typeface="Verdana"/>
                <a:sym typeface="Verdana"/>
              </a:rPr>
            </a:br>
            <a:r>
              <a:rPr i="0" lang="pt-BR" sz="1050" u="none" cap="none" strike="noStrike">
                <a:solidFill>
                  <a:srgbClr val="34485A"/>
                </a:solidFill>
                <a:latin typeface="Verdana"/>
                <a:ea typeface="Verdana"/>
                <a:cs typeface="Verdana"/>
                <a:sym typeface="Verdana"/>
              </a:rPr>
              <a:t>Normal Placeholder Text: This should be altered, deleted, or added to as you see fit. </a:t>
            </a:r>
            <a:endParaRPr i="0" sz="105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None/>
            </a:pPr>
            <a:r>
              <a:t/>
            </a:r>
            <a:endParaRPr i="0" sz="105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None/>
            </a:pPr>
            <a:r>
              <a:rPr i="0" lang="pt-BR" sz="1050" u="none" cap="none" strike="noStrike">
                <a:solidFill>
                  <a:srgbClr val="34485A"/>
                </a:solidFill>
                <a:latin typeface="Verdana"/>
                <a:ea typeface="Verdana"/>
                <a:cs typeface="Verdana"/>
                <a:sym typeface="Verdana"/>
              </a:rPr>
              <a:t>Images: Right click any image and select “Change Picture…” to adjust any visual content used throughout the template.</a:t>
            </a:r>
            <a:endParaRPr i="0" sz="105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None/>
            </a:pPr>
            <a:br>
              <a:rPr i="0" lang="pt-BR" sz="1050" u="none" cap="none" strike="noStrike">
                <a:solidFill>
                  <a:srgbClr val="34485A"/>
                </a:solidFill>
                <a:latin typeface="Verdana"/>
                <a:ea typeface="Verdana"/>
                <a:cs typeface="Verdana"/>
                <a:sym typeface="Verdana"/>
              </a:rPr>
            </a:br>
            <a:r>
              <a:rPr i="0" lang="pt-BR" sz="1050" u="none" cap="none" strike="noStrike">
                <a:solidFill>
                  <a:srgbClr val="34485A"/>
                </a:solidFill>
                <a:latin typeface="Verdana"/>
                <a:ea typeface="Verdana"/>
                <a:cs typeface="Verdana"/>
                <a:sym typeface="Verdana"/>
              </a:rPr>
              <a:t>Once you’re ready to begin, delete the first three slides and start filling out your info. Remember, you can add/edit/delete any wording or sections you see fit for your projects.</a:t>
            </a:r>
            <a:endParaRPr i="0" sz="105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None/>
            </a:pPr>
            <a:br>
              <a:rPr i="0" lang="pt-BR" sz="1800" u="none" cap="none" strike="noStrike">
                <a:solidFill>
                  <a:schemeClr val="dk1"/>
                </a:solidFill>
                <a:latin typeface="Verdana"/>
                <a:ea typeface="Verdana"/>
                <a:cs typeface="Verdana"/>
                <a:sym typeface="Verdana"/>
              </a:rPr>
            </a:br>
            <a:endParaRPr i="0" sz="1800" u="none" cap="none" strike="noStrike">
              <a:solidFill>
                <a:srgbClr val="33475B"/>
              </a:solidFill>
              <a:latin typeface="Verdana"/>
              <a:ea typeface="Verdana"/>
              <a:cs typeface="Verdana"/>
              <a:sym typeface="Verdana"/>
            </a:endParaRPr>
          </a:p>
        </p:txBody>
      </p:sp>
      <p:sp>
        <p:nvSpPr>
          <p:cNvPr id="92" name="Google Shape;92;p14"/>
          <p:cNvSpPr/>
          <p:nvPr/>
        </p:nvSpPr>
        <p:spPr>
          <a:xfrm>
            <a:off x="2575586" y="1415864"/>
            <a:ext cx="3992850" cy="468900"/>
          </a:xfrm>
          <a:prstGeom prst="roundRect">
            <a:avLst>
              <a:gd fmla="val 4563" name="adj"/>
            </a:avLst>
          </a:prstGeom>
          <a:solidFill>
            <a:srgbClr val="00856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i="0" sz="1800" u="none" cap="none" strike="noStrike">
              <a:solidFill>
                <a:schemeClr val="dk1"/>
              </a:solidFill>
              <a:latin typeface="Lexend"/>
              <a:ea typeface="Lexend"/>
              <a:cs typeface="Lexend"/>
              <a:sym typeface="Lexend"/>
            </a:endParaRPr>
          </a:p>
        </p:txBody>
      </p:sp>
      <p:sp>
        <p:nvSpPr>
          <p:cNvPr id="93" name="Google Shape;93;p14"/>
          <p:cNvSpPr txBox="1"/>
          <p:nvPr>
            <p:ph idx="4294967295" type="title"/>
          </p:nvPr>
        </p:nvSpPr>
        <p:spPr>
          <a:xfrm>
            <a:off x="2623800" y="1415875"/>
            <a:ext cx="3896400" cy="4689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90000"/>
              </a:lnSpc>
              <a:spcBef>
                <a:spcPts val="0"/>
              </a:spcBef>
              <a:spcAft>
                <a:spcPts val="0"/>
              </a:spcAft>
              <a:buClr>
                <a:schemeClr val="lt1"/>
              </a:buClr>
              <a:buSzPct val="133333"/>
              <a:buNone/>
            </a:pPr>
            <a:r>
              <a:rPr lang="pt-BR" sz="2100">
                <a:solidFill>
                  <a:schemeClr val="lt1"/>
                </a:solidFill>
                <a:latin typeface="Verdana"/>
                <a:ea typeface="Verdana"/>
                <a:cs typeface="Verdana"/>
                <a:sym typeface="Verdana"/>
              </a:rPr>
              <a:t>How to Use This Template:</a:t>
            </a:r>
            <a:endParaRPr sz="2100">
              <a:solidFill>
                <a:schemeClr val="lt1"/>
              </a:solidFill>
              <a:latin typeface="Verdana"/>
              <a:ea typeface="Verdana"/>
              <a:cs typeface="Verdana"/>
              <a:sym typeface="Verdana"/>
            </a:endParaRPr>
          </a:p>
        </p:txBody>
      </p:sp>
      <p:sp>
        <p:nvSpPr>
          <p:cNvPr id="94" name="Google Shape;94;p14"/>
          <p:cNvSpPr txBox="1"/>
          <p:nvPr/>
        </p:nvSpPr>
        <p:spPr>
          <a:xfrm>
            <a:off x="722621" y="762902"/>
            <a:ext cx="7843200" cy="716100"/>
          </a:xfrm>
          <a:prstGeom prst="rect">
            <a:avLst/>
          </a:prstGeom>
          <a:noFill/>
          <a:ln>
            <a:noFill/>
          </a:ln>
        </p:spPr>
        <p:txBody>
          <a:bodyPr anchorCtr="0" anchor="t" bIns="68550" lIns="68550" spcFirstLastPara="1" rIns="68550" wrap="square" tIns="68550">
            <a:noAutofit/>
          </a:bodyPr>
          <a:lstStyle/>
          <a:p>
            <a:pPr indent="0" lvl="0" marL="0" marR="0" rtl="0" algn="ctr">
              <a:lnSpc>
                <a:spcPct val="90000"/>
              </a:lnSpc>
              <a:spcBef>
                <a:spcPts val="0"/>
              </a:spcBef>
              <a:spcAft>
                <a:spcPts val="0"/>
              </a:spcAft>
              <a:buNone/>
            </a:pPr>
            <a:r>
              <a:rPr i="0" lang="pt-BR" sz="3000" u="none" cap="none" strike="noStrike">
                <a:solidFill>
                  <a:srgbClr val="34485A"/>
                </a:solidFill>
                <a:latin typeface="Mulish"/>
                <a:ea typeface="Mulish"/>
                <a:cs typeface="Mulish"/>
                <a:sym typeface="Mulish"/>
              </a:rPr>
              <a:t>Thanks for downloading this resource.</a:t>
            </a:r>
            <a:endParaRPr i="0" sz="3000" u="none" cap="none" strike="noStrike">
              <a:solidFill>
                <a:srgbClr val="34485A"/>
              </a:solidFill>
              <a:latin typeface="Mulish"/>
              <a:ea typeface="Mulish"/>
              <a:cs typeface="Mulish"/>
              <a:sym typeface="Mulish"/>
            </a:endParaRPr>
          </a:p>
        </p:txBody>
      </p:sp>
      <p:pic>
        <p:nvPicPr>
          <p:cNvPr descr="https://lh5.googleusercontent.com/apEXRQSz2bntSyAKx_agcu8atjECSASwv_Q3UwaqHN786iFNxVF4a2FKeiNWnkcsAHIwWNB10eXnGMm4rcDea1tq_a4693bAdOUhmQUn_owUYcPX8mwvpv2Mf4KJcGch-7v6GZe2" id="95" name="Google Shape;95;p14"/>
          <p:cNvPicPr preferRelativeResize="0"/>
          <p:nvPr/>
        </p:nvPicPr>
        <p:blipFill rotWithShape="1">
          <a:blip r:embed="rId3">
            <a:alphaModFix/>
          </a:blip>
          <a:srcRect b="0" l="0" r="0" t="0"/>
          <a:stretch/>
        </p:blipFill>
        <p:spPr>
          <a:xfrm>
            <a:off x="4165661" y="-16257"/>
            <a:ext cx="957263" cy="957263"/>
          </a:xfrm>
          <a:prstGeom prst="rect">
            <a:avLst/>
          </a:prstGeom>
          <a:noFill/>
          <a:ln>
            <a:noFill/>
          </a:ln>
        </p:spPr>
      </p:pic>
      <p:pic>
        <p:nvPicPr>
          <p:cNvPr id="96" name="Google Shape;96;p14"/>
          <p:cNvPicPr preferRelativeResize="0"/>
          <p:nvPr/>
        </p:nvPicPr>
        <p:blipFill rotWithShape="1">
          <a:blip r:embed="rId4">
            <a:alphaModFix/>
          </a:blip>
          <a:srcRect b="0" l="610" r="-609" t="0"/>
          <a:stretch/>
        </p:blipFill>
        <p:spPr>
          <a:xfrm>
            <a:off x="7713902" y="4687500"/>
            <a:ext cx="1191600" cy="1962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0" name="Shape 100"/>
        <p:cNvGrpSpPr/>
        <p:nvPr/>
      </p:nvGrpSpPr>
      <p:grpSpPr>
        <a:xfrm>
          <a:off x="0" y="0"/>
          <a:ext cx="0" cy="0"/>
          <a:chOff x="0" y="0"/>
          <a:chExt cx="0" cy="0"/>
        </a:xfrm>
      </p:grpSpPr>
      <p:pic>
        <p:nvPicPr>
          <p:cNvPr id="101" name="Google Shape;101;p15"/>
          <p:cNvPicPr preferRelativeResize="0"/>
          <p:nvPr/>
        </p:nvPicPr>
        <p:blipFill rotWithShape="1">
          <a:blip r:embed="rId4">
            <a:alphaModFix/>
          </a:blip>
          <a:srcRect b="-16" l="0" r="0" t="0"/>
          <a:stretch/>
        </p:blipFill>
        <p:spPr>
          <a:xfrm>
            <a:off x="0" y="-1"/>
            <a:ext cx="9144000" cy="5159353"/>
          </a:xfrm>
          <a:prstGeom prst="rect">
            <a:avLst/>
          </a:prstGeom>
          <a:noFill/>
          <a:ln>
            <a:noFill/>
          </a:ln>
        </p:spPr>
      </p:pic>
      <p:sp>
        <p:nvSpPr>
          <p:cNvPr id="102" name="Google Shape;102;p15"/>
          <p:cNvSpPr/>
          <p:nvPr/>
        </p:nvSpPr>
        <p:spPr>
          <a:xfrm>
            <a:off x="1328251" y="0"/>
            <a:ext cx="3960721" cy="5143500"/>
          </a:xfrm>
          <a:prstGeom prst="rect">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03" name="Google Shape;103;p15"/>
          <p:cNvSpPr txBox="1"/>
          <p:nvPr/>
        </p:nvSpPr>
        <p:spPr>
          <a:xfrm>
            <a:off x="1761175" y="1248831"/>
            <a:ext cx="3094800" cy="928200"/>
          </a:xfrm>
          <a:prstGeom prst="rect">
            <a:avLst/>
          </a:prstGeom>
          <a:noFill/>
          <a:ln>
            <a:noFill/>
          </a:ln>
        </p:spPr>
        <p:txBody>
          <a:bodyPr anchorCtr="0" anchor="t" bIns="34275" lIns="68575" spcFirstLastPara="1" rIns="68575" wrap="square" tIns="34275">
            <a:spAutoFit/>
          </a:bodyPr>
          <a:lstStyle/>
          <a:p>
            <a:pPr indent="0" lvl="0" marL="0" marR="0" rtl="0" algn="ctr">
              <a:lnSpc>
                <a:spcPct val="90000"/>
              </a:lnSpc>
              <a:spcBef>
                <a:spcPts val="0"/>
              </a:spcBef>
              <a:spcAft>
                <a:spcPts val="0"/>
              </a:spcAft>
              <a:buClr>
                <a:srgbClr val="000000"/>
              </a:buClr>
              <a:buSzPts val="3100"/>
              <a:buFont typeface="Arial"/>
              <a:buNone/>
            </a:pPr>
            <a:r>
              <a:rPr i="0" lang="pt-BR" sz="3100" u="none" cap="none" strike="noStrike">
                <a:solidFill>
                  <a:schemeClr val="lt1"/>
                </a:solidFill>
                <a:latin typeface="Verdana"/>
                <a:ea typeface="Verdana"/>
                <a:cs typeface="Verdana"/>
                <a:sym typeface="Verdana"/>
              </a:rPr>
              <a:t>Your Company </a:t>
            </a:r>
            <a:endParaRPr i="0" sz="1500" u="none" cap="none" strike="noStrike">
              <a:solidFill>
                <a:srgbClr val="000000"/>
              </a:solidFill>
              <a:latin typeface="Verdana"/>
              <a:ea typeface="Verdana"/>
              <a:cs typeface="Verdana"/>
              <a:sym typeface="Verdana"/>
            </a:endParaRPr>
          </a:p>
          <a:p>
            <a:pPr indent="0" lvl="0" marL="0" marR="0" rtl="0" algn="ctr">
              <a:lnSpc>
                <a:spcPct val="90000"/>
              </a:lnSpc>
              <a:spcBef>
                <a:spcPts val="0"/>
              </a:spcBef>
              <a:spcAft>
                <a:spcPts val="0"/>
              </a:spcAft>
              <a:buClr>
                <a:srgbClr val="000000"/>
              </a:buClr>
              <a:buSzPts val="3100"/>
              <a:buFont typeface="Arial"/>
              <a:buNone/>
            </a:pPr>
            <a:r>
              <a:rPr i="0" lang="pt-BR" sz="3100" u="none" cap="none" strike="noStrike">
                <a:solidFill>
                  <a:schemeClr val="lt1"/>
                </a:solidFill>
                <a:latin typeface="Verdana"/>
                <a:ea typeface="Verdana"/>
                <a:cs typeface="Verdana"/>
                <a:sym typeface="Verdana"/>
              </a:rPr>
              <a:t>Name Here</a:t>
            </a:r>
            <a:endParaRPr i="0" sz="3100" u="none" cap="none" strike="noStrike">
              <a:solidFill>
                <a:schemeClr val="lt1"/>
              </a:solidFill>
              <a:latin typeface="Verdana"/>
              <a:ea typeface="Verdana"/>
              <a:cs typeface="Verdana"/>
              <a:sym typeface="Verdana"/>
            </a:endParaRPr>
          </a:p>
        </p:txBody>
      </p:sp>
      <p:sp>
        <p:nvSpPr>
          <p:cNvPr id="104" name="Google Shape;104;p15"/>
          <p:cNvSpPr/>
          <p:nvPr/>
        </p:nvSpPr>
        <p:spPr>
          <a:xfrm>
            <a:off x="2140113" y="2603499"/>
            <a:ext cx="2337000" cy="1134600"/>
          </a:xfrm>
          <a:prstGeom prst="rect">
            <a:avLst/>
          </a:prstGeom>
          <a:noFill/>
          <a:ln>
            <a:noFill/>
          </a:ln>
        </p:spPr>
        <p:txBody>
          <a:bodyPr anchorCtr="0" anchor="t" bIns="34275" lIns="68575" spcFirstLastPara="1" rIns="68575" wrap="square" tIns="34275">
            <a:noAutofit/>
          </a:bodyPr>
          <a:lstStyle/>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lt1"/>
                </a:solidFill>
                <a:latin typeface="Verdana"/>
                <a:ea typeface="Verdana"/>
                <a:cs typeface="Verdana"/>
                <a:sym typeface="Verdana"/>
              </a:rPr>
              <a:t>Location</a:t>
            </a:r>
            <a:endParaRPr i="0" sz="1100" u="none" cap="none" strike="noStrike">
              <a:solidFill>
                <a:srgbClr val="000000"/>
              </a:solidFill>
              <a:latin typeface="Verdana"/>
              <a:ea typeface="Verdana"/>
              <a:cs typeface="Verdana"/>
              <a:sym typeface="Verdana"/>
            </a:endParaRPr>
          </a:p>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lt1"/>
                </a:solidFill>
                <a:latin typeface="Verdana"/>
                <a:ea typeface="Verdana"/>
                <a:cs typeface="Verdana"/>
                <a:sym typeface="Verdana"/>
              </a:rPr>
              <a:t>Website URL</a:t>
            </a:r>
            <a:endParaRPr i="0" sz="1100" u="none" cap="none" strike="noStrike">
              <a:solidFill>
                <a:srgbClr val="000000"/>
              </a:solidFill>
              <a:latin typeface="Verdana"/>
              <a:ea typeface="Verdana"/>
              <a:cs typeface="Verdana"/>
              <a:sym typeface="Verdana"/>
            </a:endParaRPr>
          </a:p>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lt1"/>
                </a:solidFill>
                <a:latin typeface="Verdana"/>
                <a:ea typeface="Verdana"/>
                <a:cs typeface="Verdana"/>
                <a:sym typeface="Verdana"/>
              </a:rPr>
              <a:t>Contact Info</a:t>
            </a:r>
            <a:endParaRPr i="0" sz="1100" u="none" cap="none" strike="noStrike">
              <a:solidFill>
                <a:srgbClr val="000000"/>
              </a:solidFill>
              <a:latin typeface="Verdana"/>
              <a:ea typeface="Verdana"/>
              <a:cs typeface="Verdana"/>
              <a:sym typeface="Verdana"/>
            </a:endParaRPr>
          </a:p>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lt1"/>
                </a:solidFill>
                <a:latin typeface="Verdana"/>
                <a:ea typeface="Verdana"/>
                <a:cs typeface="Verdana"/>
                <a:sym typeface="Verdana"/>
              </a:rPr>
              <a:t>Established Date</a:t>
            </a:r>
            <a:endParaRPr i="0" sz="1100" u="none" cap="none" strike="noStrike">
              <a:solidFill>
                <a:srgbClr val="000000"/>
              </a:solidFill>
              <a:latin typeface="Verdana"/>
              <a:ea typeface="Verdana"/>
              <a:cs typeface="Verdana"/>
              <a:sym typeface="Verdan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08" name="Shape 108"/>
        <p:cNvGrpSpPr/>
        <p:nvPr/>
      </p:nvGrpSpPr>
      <p:grpSpPr>
        <a:xfrm>
          <a:off x="0" y="0"/>
          <a:ext cx="0" cy="0"/>
          <a:chOff x="0" y="0"/>
          <a:chExt cx="0" cy="0"/>
        </a:xfrm>
      </p:grpSpPr>
      <p:sp>
        <p:nvSpPr>
          <p:cNvPr id="109" name="Google Shape;109;p16"/>
          <p:cNvSpPr/>
          <p:nvPr/>
        </p:nvSpPr>
        <p:spPr>
          <a:xfrm>
            <a:off x="0" y="227775"/>
            <a:ext cx="3203100" cy="548400"/>
          </a:xfrm>
          <a:prstGeom prst="rect">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10" name="Google Shape;110;p16"/>
          <p:cNvSpPr txBox="1"/>
          <p:nvPr>
            <p:ph type="title"/>
          </p:nvPr>
        </p:nvSpPr>
        <p:spPr>
          <a:xfrm>
            <a:off x="319500" y="248925"/>
            <a:ext cx="3922500" cy="5061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lt1"/>
              </a:buClr>
              <a:buSzPts val="3000"/>
              <a:buFont typeface="Avenir"/>
              <a:buNone/>
            </a:pPr>
            <a:r>
              <a:rPr lang="pt-BR" sz="2000">
                <a:solidFill>
                  <a:schemeClr val="lt1"/>
                </a:solidFill>
                <a:latin typeface="Verdana"/>
                <a:ea typeface="Verdana"/>
                <a:cs typeface="Verdana"/>
                <a:sym typeface="Verdana"/>
              </a:rPr>
              <a:t>Company Summary</a:t>
            </a:r>
            <a:endParaRPr sz="2000">
              <a:solidFill>
                <a:schemeClr val="lt1"/>
              </a:solidFill>
              <a:latin typeface="Verdana"/>
              <a:ea typeface="Verdana"/>
              <a:cs typeface="Verdana"/>
              <a:sym typeface="Verdana"/>
            </a:endParaRPr>
          </a:p>
        </p:txBody>
      </p:sp>
      <p:sp>
        <p:nvSpPr>
          <p:cNvPr id="111" name="Google Shape;111;p16"/>
          <p:cNvSpPr txBox="1"/>
          <p:nvPr/>
        </p:nvSpPr>
        <p:spPr>
          <a:xfrm>
            <a:off x="324715" y="1043898"/>
            <a:ext cx="4236900" cy="25011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800"/>
              <a:buFont typeface="Arial"/>
              <a:buNone/>
            </a:pPr>
            <a:r>
              <a:rPr i="1" lang="pt-BR" sz="1800" u="none" cap="none" strike="noStrike">
                <a:solidFill>
                  <a:srgbClr val="1C3947"/>
                </a:solidFill>
                <a:latin typeface="Verdana"/>
                <a:ea typeface="Verdana"/>
                <a:cs typeface="Verdana"/>
                <a:sym typeface="Verdana"/>
              </a:rPr>
              <a:t>Lorem ipsum dolor sit amet, consectetur adipiscing elit. </a:t>
            </a:r>
            <a:endParaRPr i="0" sz="11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t/>
            </a:r>
            <a:endParaRPr i="0" sz="14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rgbClr val="1C3947"/>
                </a:solidFill>
                <a:latin typeface="Verdana"/>
                <a:ea typeface="Verdana"/>
                <a:cs typeface="Verdana"/>
                <a:sym typeface="Verdan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12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rgbClr val="1C3947"/>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rgbClr val="1C3947"/>
                </a:solidFill>
                <a:latin typeface="Verdana"/>
                <a:ea typeface="Verdana"/>
                <a:cs typeface="Verdana"/>
                <a:sym typeface="Verdana"/>
              </a:rPr>
              <a:t>Sed tempor massa sed porttitor tincidunt. Mauris vel velit vitae massa facilisis laoreet ac in ligula. </a:t>
            </a:r>
            <a:endParaRPr i="0" sz="1200" u="none" cap="none" strike="noStrike">
              <a:solidFill>
                <a:srgbClr val="1C3947"/>
              </a:solidFill>
              <a:latin typeface="Verdana"/>
              <a:ea typeface="Verdana"/>
              <a:cs typeface="Verdana"/>
              <a:sym typeface="Verdana"/>
            </a:endParaRPr>
          </a:p>
        </p:txBody>
      </p:sp>
      <p:sp>
        <p:nvSpPr>
          <p:cNvPr id="112" name="Google Shape;112;p16"/>
          <p:cNvSpPr/>
          <p:nvPr/>
        </p:nvSpPr>
        <p:spPr>
          <a:xfrm>
            <a:off x="7041450" y="0"/>
            <a:ext cx="2102400" cy="5143500"/>
          </a:xfrm>
          <a:prstGeom prst="rect">
            <a:avLst/>
          </a:prstGeom>
          <a:solidFill>
            <a:srgbClr val="00856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3" name="Google Shape;113;p16"/>
          <p:cNvPicPr preferRelativeResize="0"/>
          <p:nvPr/>
        </p:nvPicPr>
        <p:blipFill rotWithShape="1">
          <a:blip r:embed="rId3">
            <a:alphaModFix/>
          </a:blip>
          <a:srcRect b="-4" l="0" r="0" t="0"/>
          <a:stretch/>
        </p:blipFill>
        <p:spPr>
          <a:xfrm>
            <a:off x="5440512" y="227775"/>
            <a:ext cx="3178304" cy="467794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17" name="Shape 117"/>
        <p:cNvGrpSpPr/>
        <p:nvPr/>
      </p:nvGrpSpPr>
      <p:grpSpPr>
        <a:xfrm>
          <a:off x="0" y="0"/>
          <a:ext cx="0" cy="0"/>
          <a:chOff x="0" y="0"/>
          <a:chExt cx="0" cy="0"/>
        </a:xfrm>
      </p:grpSpPr>
      <p:sp>
        <p:nvSpPr>
          <p:cNvPr id="118" name="Google Shape;118;p17"/>
          <p:cNvSpPr/>
          <p:nvPr/>
        </p:nvSpPr>
        <p:spPr>
          <a:xfrm>
            <a:off x="-7500" y="-1"/>
            <a:ext cx="9144000" cy="5143500"/>
          </a:xfrm>
          <a:prstGeom prst="rect">
            <a:avLst/>
          </a:prstGeom>
          <a:solidFill>
            <a:srgbClr val="E9F4EE"/>
          </a:solidFill>
          <a:ln cap="flat" cmpd="sng" w="25400">
            <a:solidFill>
              <a:srgbClr val="00856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cxnSp>
        <p:nvCxnSpPr>
          <p:cNvPr id="119" name="Google Shape;119;p17"/>
          <p:cNvCxnSpPr/>
          <p:nvPr/>
        </p:nvCxnSpPr>
        <p:spPr>
          <a:xfrm>
            <a:off x="4571999" y="772391"/>
            <a:ext cx="1402800" cy="0"/>
          </a:xfrm>
          <a:prstGeom prst="straightConnector1">
            <a:avLst/>
          </a:prstGeom>
          <a:noFill/>
          <a:ln cap="flat" cmpd="sng" w="9525">
            <a:solidFill>
              <a:srgbClr val="008561"/>
            </a:solidFill>
            <a:prstDash val="solid"/>
            <a:miter lim="800000"/>
            <a:headEnd len="sm" w="sm" type="none"/>
            <a:tailEnd len="sm" w="sm" type="none"/>
          </a:ln>
        </p:spPr>
      </p:cxnSp>
      <p:cxnSp>
        <p:nvCxnSpPr>
          <p:cNvPr id="120" name="Google Shape;120;p17"/>
          <p:cNvCxnSpPr/>
          <p:nvPr/>
        </p:nvCxnSpPr>
        <p:spPr>
          <a:xfrm>
            <a:off x="3169225" y="1302328"/>
            <a:ext cx="1402800" cy="0"/>
          </a:xfrm>
          <a:prstGeom prst="straightConnector1">
            <a:avLst/>
          </a:prstGeom>
          <a:noFill/>
          <a:ln cap="flat" cmpd="sng" w="9525">
            <a:solidFill>
              <a:srgbClr val="008561"/>
            </a:solidFill>
            <a:prstDash val="solid"/>
            <a:miter lim="800000"/>
            <a:headEnd len="sm" w="sm" type="none"/>
            <a:tailEnd len="sm" w="sm" type="none"/>
          </a:ln>
        </p:spPr>
      </p:cxnSp>
      <p:cxnSp>
        <p:nvCxnSpPr>
          <p:cNvPr id="121" name="Google Shape;121;p17"/>
          <p:cNvCxnSpPr/>
          <p:nvPr/>
        </p:nvCxnSpPr>
        <p:spPr>
          <a:xfrm>
            <a:off x="4571999" y="2476501"/>
            <a:ext cx="1402800" cy="0"/>
          </a:xfrm>
          <a:prstGeom prst="straightConnector1">
            <a:avLst/>
          </a:prstGeom>
          <a:noFill/>
          <a:ln cap="flat" cmpd="sng" w="9525">
            <a:solidFill>
              <a:srgbClr val="008561"/>
            </a:solidFill>
            <a:prstDash val="solid"/>
            <a:miter lim="800000"/>
            <a:headEnd len="sm" w="sm" type="none"/>
            <a:tailEnd len="sm" w="sm" type="none"/>
          </a:ln>
        </p:spPr>
      </p:cxnSp>
      <p:cxnSp>
        <p:nvCxnSpPr>
          <p:cNvPr id="122" name="Google Shape;122;p17"/>
          <p:cNvCxnSpPr/>
          <p:nvPr/>
        </p:nvCxnSpPr>
        <p:spPr>
          <a:xfrm>
            <a:off x="3169225" y="2819401"/>
            <a:ext cx="1402800" cy="0"/>
          </a:xfrm>
          <a:prstGeom prst="straightConnector1">
            <a:avLst/>
          </a:prstGeom>
          <a:noFill/>
          <a:ln cap="flat" cmpd="sng" w="9525">
            <a:solidFill>
              <a:srgbClr val="008561"/>
            </a:solidFill>
            <a:prstDash val="solid"/>
            <a:miter lim="800000"/>
            <a:headEnd len="sm" w="sm" type="none"/>
            <a:tailEnd len="sm" w="sm" type="none"/>
          </a:ln>
        </p:spPr>
      </p:cxnSp>
      <p:cxnSp>
        <p:nvCxnSpPr>
          <p:cNvPr id="123" name="Google Shape;123;p17"/>
          <p:cNvCxnSpPr/>
          <p:nvPr/>
        </p:nvCxnSpPr>
        <p:spPr>
          <a:xfrm>
            <a:off x="4571999" y="3858492"/>
            <a:ext cx="1402800" cy="0"/>
          </a:xfrm>
          <a:prstGeom prst="straightConnector1">
            <a:avLst/>
          </a:prstGeom>
          <a:noFill/>
          <a:ln cap="flat" cmpd="sng" w="9525">
            <a:solidFill>
              <a:srgbClr val="008561"/>
            </a:solidFill>
            <a:prstDash val="solid"/>
            <a:miter lim="800000"/>
            <a:headEnd len="sm" w="sm" type="none"/>
            <a:tailEnd len="sm" w="sm" type="none"/>
          </a:ln>
        </p:spPr>
      </p:cxnSp>
      <p:sp>
        <p:nvSpPr>
          <p:cNvPr id="124" name="Google Shape;124;p17"/>
          <p:cNvSpPr txBox="1"/>
          <p:nvPr/>
        </p:nvSpPr>
        <p:spPr>
          <a:xfrm>
            <a:off x="1596475" y="1199425"/>
            <a:ext cx="1629900" cy="8850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000"/>
              <a:buFont typeface="Arial"/>
              <a:buNone/>
            </a:pPr>
            <a:r>
              <a:rPr b="1" i="0" lang="pt-BR" sz="1000" u="none" cap="none" strike="noStrike">
                <a:solidFill>
                  <a:srgbClr val="2D3E50"/>
                </a:solidFill>
                <a:latin typeface="Verdana"/>
                <a:ea typeface="Verdana"/>
                <a:cs typeface="Verdana"/>
                <a:sym typeface="Verdana"/>
              </a:rPr>
              <a:t>MM/DD/YYYY</a:t>
            </a:r>
            <a:br>
              <a:rPr b="1" i="0" lang="pt-BR" sz="1000" u="none" cap="none" strike="noStrike">
                <a:solidFill>
                  <a:srgbClr val="2D3E50"/>
                </a:solidFill>
                <a:latin typeface="Verdana"/>
                <a:ea typeface="Verdana"/>
                <a:cs typeface="Verdana"/>
                <a:sym typeface="Verdana"/>
              </a:rPr>
            </a:br>
            <a:endParaRPr b="1" i="0" sz="700" u="none" cap="none" strike="noStrike">
              <a:solidFill>
                <a:srgbClr val="2D3E5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Verdana"/>
                <a:ea typeface="Verdana"/>
                <a:cs typeface="Verdana"/>
                <a:sym typeface="Verdana"/>
              </a:rPr>
              <a:t>Description of company </a:t>
            </a:r>
            <a:endParaRPr i="0" sz="1100" u="none" cap="none" strike="noStrike">
              <a:solidFill>
                <a:srgbClr val="2D3E5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Verdana"/>
                <a:ea typeface="Verdana"/>
                <a:cs typeface="Verdana"/>
                <a:sym typeface="Verdana"/>
              </a:rPr>
              <a:t>milestone here.</a:t>
            </a:r>
            <a:endParaRPr i="0" sz="1100" u="none" cap="none" strike="noStrike">
              <a:solidFill>
                <a:srgbClr val="2D3E50"/>
              </a:solidFill>
              <a:latin typeface="Verdana"/>
              <a:ea typeface="Verdana"/>
              <a:cs typeface="Verdana"/>
              <a:sym typeface="Verdana"/>
            </a:endParaRPr>
          </a:p>
        </p:txBody>
      </p:sp>
      <p:cxnSp>
        <p:nvCxnSpPr>
          <p:cNvPr id="125" name="Google Shape;125;p17"/>
          <p:cNvCxnSpPr/>
          <p:nvPr/>
        </p:nvCxnSpPr>
        <p:spPr>
          <a:xfrm>
            <a:off x="4564500" y="0"/>
            <a:ext cx="0" cy="4929600"/>
          </a:xfrm>
          <a:prstGeom prst="straightConnector1">
            <a:avLst/>
          </a:prstGeom>
          <a:noFill/>
          <a:ln cap="flat" cmpd="sng" w="76200">
            <a:solidFill>
              <a:srgbClr val="008561"/>
            </a:solidFill>
            <a:prstDash val="solid"/>
            <a:miter lim="800000"/>
            <a:headEnd len="sm" w="sm" type="none"/>
            <a:tailEnd len="med" w="med" type="stealth"/>
          </a:ln>
        </p:spPr>
      </p:cxnSp>
      <p:sp>
        <p:nvSpPr>
          <p:cNvPr id="126" name="Google Shape;126;p17"/>
          <p:cNvSpPr txBox="1"/>
          <p:nvPr/>
        </p:nvSpPr>
        <p:spPr>
          <a:xfrm>
            <a:off x="1596475" y="2711425"/>
            <a:ext cx="1629900" cy="8850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000"/>
              <a:buFont typeface="Arial"/>
              <a:buNone/>
            </a:pPr>
            <a:r>
              <a:rPr b="1" i="0" lang="pt-BR" sz="1000" u="none" cap="none" strike="noStrike">
                <a:solidFill>
                  <a:srgbClr val="2D3E50"/>
                </a:solidFill>
                <a:latin typeface="Verdana"/>
                <a:ea typeface="Verdana"/>
                <a:cs typeface="Verdana"/>
                <a:sym typeface="Verdana"/>
              </a:rPr>
              <a:t>MM/DD/YYYY</a:t>
            </a:r>
            <a:br>
              <a:rPr b="1" i="0" lang="pt-BR" sz="1000" u="none" cap="none" strike="noStrike">
                <a:solidFill>
                  <a:srgbClr val="2D3E50"/>
                </a:solidFill>
                <a:latin typeface="Verdana"/>
                <a:ea typeface="Verdana"/>
                <a:cs typeface="Verdana"/>
                <a:sym typeface="Verdana"/>
              </a:rPr>
            </a:br>
            <a:endParaRPr b="1" i="0" sz="700" u="none" cap="none" strike="noStrike">
              <a:solidFill>
                <a:srgbClr val="2D3E5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Verdana"/>
                <a:ea typeface="Verdana"/>
                <a:cs typeface="Verdana"/>
                <a:sym typeface="Verdana"/>
              </a:rPr>
              <a:t>Description of company </a:t>
            </a:r>
            <a:endParaRPr i="0" sz="1100" u="none" cap="none" strike="noStrike">
              <a:solidFill>
                <a:srgbClr val="2D3E5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Verdana"/>
                <a:ea typeface="Verdana"/>
                <a:cs typeface="Verdana"/>
                <a:sym typeface="Verdana"/>
              </a:rPr>
              <a:t>milestone here.</a:t>
            </a:r>
            <a:endParaRPr i="0" sz="1100" u="none" cap="none" strike="noStrike">
              <a:solidFill>
                <a:srgbClr val="2D3E50"/>
              </a:solidFill>
              <a:latin typeface="Verdana"/>
              <a:ea typeface="Verdana"/>
              <a:cs typeface="Verdana"/>
              <a:sym typeface="Verdana"/>
            </a:endParaRPr>
          </a:p>
        </p:txBody>
      </p:sp>
      <p:sp>
        <p:nvSpPr>
          <p:cNvPr id="127" name="Google Shape;127;p17"/>
          <p:cNvSpPr txBox="1"/>
          <p:nvPr/>
        </p:nvSpPr>
        <p:spPr>
          <a:xfrm>
            <a:off x="5952250" y="387125"/>
            <a:ext cx="1629900" cy="885000"/>
          </a:xfrm>
          <a:prstGeom prst="rect">
            <a:avLst/>
          </a:prstGeom>
          <a:noFill/>
          <a:ln>
            <a:noFill/>
          </a:ln>
        </p:spPr>
        <p:txBody>
          <a:bodyPr anchorCtr="0" anchor="t" bIns="34275" lIns="68575" spcFirstLastPara="1" rIns="68575" wrap="square" tIns="34275">
            <a:spAutoFit/>
          </a:bodyPr>
          <a:lstStyle/>
          <a:p>
            <a:pPr indent="0" lvl="0" marL="0" marR="0" rtl="0" algn="r">
              <a:lnSpc>
                <a:spcPct val="100000"/>
              </a:lnSpc>
              <a:spcBef>
                <a:spcPts val="0"/>
              </a:spcBef>
              <a:spcAft>
                <a:spcPts val="0"/>
              </a:spcAft>
              <a:buClr>
                <a:srgbClr val="000000"/>
              </a:buClr>
              <a:buSzPts val="1000"/>
              <a:buFont typeface="Arial"/>
              <a:buNone/>
            </a:pPr>
            <a:r>
              <a:rPr b="1" i="0" lang="pt-BR" sz="1000" u="none" cap="none" strike="noStrike">
                <a:solidFill>
                  <a:srgbClr val="2D3E50"/>
                </a:solidFill>
                <a:latin typeface="Verdana"/>
                <a:ea typeface="Verdana"/>
                <a:cs typeface="Verdana"/>
                <a:sym typeface="Verdana"/>
              </a:rPr>
              <a:t>MM/DD/YYYY</a:t>
            </a:r>
            <a:br>
              <a:rPr b="1" i="0" lang="pt-BR" sz="1000" u="none" cap="none" strike="noStrike">
                <a:solidFill>
                  <a:srgbClr val="2D3E50"/>
                </a:solidFill>
                <a:latin typeface="Verdana"/>
                <a:ea typeface="Verdana"/>
                <a:cs typeface="Verdana"/>
                <a:sym typeface="Verdana"/>
              </a:rPr>
            </a:br>
            <a:endParaRPr b="1" i="0" sz="700" u="none" cap="none" strike="noStrike">
              <a:solidFill>
                <a:srgbClr val="2D3E50"/>
              </a:solidFill>
              <a:latin typeface="Verdana"/>
              <a:ea typeface="Verdana"/>
              <a:cs typeface="Verdana"/>
              <a:sym typeface="Verdana"/>
            </a:endParaRPr>
          </a:p>
          <a:p>
            <a:pPr indent="0" lvl="0" marL="0" marR="0" rtl="0" algn="r">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Verdana"/>
                <a:ea typeface="Verdana"/>
                <a:cs typeface="Verdana"/>
                <a:sym typeface="Verdana"/>
              </a:rPr>
              <a:t>Description of company </a:t>
            </a:r>
            <a:endParaRPr i="0" sz="1100" u="none" cap="none" strike="noStrike">
              <a:solidFill>
                <a:srgbClr val="2D3E50"/>
              </a:solidFill>
              <a:latin typeface="Verdana"/>
              <a:ea typeface="Verdana"/>
              <a:cs typeface="Verdana"/>
              <a:sym typeface="Verdana"/>
            </a:endParaRPr>
          </a:p>
          <a:p>
            <a:pPr indent="0" lvl="0" marL="0" marR="0" rtl="0" algn="r">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Verdana"/>
                <a:ea typeface="Verdana"/>
                <a:cs typeface="Verdana"/>
                <a:sym typeface="Verdana"/>
              </a:rPr>
              <a:t>milestone here.</a:t>
            </a:r>
            <a:endParaRPr i="0" sz="1100" u="none" cap="none" strike="noStrike">
              <a:solidFill>
                <a:srgbClr val="2D3E50"/>
              </a:solidFill>
              <a:latin typeface="Verdana"/>
              <a:ea typeface="Verdana"/>
              <a:cs typeface="Verdana"/>
              <a:sym typeface="Verdana"/>
            </a:endParaRPr>
          </a:p>
        </p:txBody>
      </p:sp>
      <p:sp>
        <p:nvSpPr>
          <p:cNvPr id="128" name="Google Shape;128;p17"/>
          <p:cNvSpPr txBox="1"/>
          <p:nvPr/>
        </p:nvSpPr>
        <p:spPr>
          <a:xfrm>
            <a:off x="5952250" y="2034000"/>
            <a:ext cx="1629900" cy="885000"/>
          </a:xfrm>
          <a:prstGeom prst="rect">
            <a:avLst/>
          </a:prstGeom>
          <a:noFill/>
          <a:ln>
            <a:noFill/>
          </a:ln>
        </p:spPr>
        <p:txBody>
          <a:bodyPr anchorCtr="0" anchor="t" bIns="34275" lIns="68575" spcFirstLastPara="1" rIns="68575" wrap="square" tIns="34275">
            <a:spAutoFit/>
          </a:bodyPr>
          <a:lstStyle/>
          <a:p>
            <a:pPr indent="0" lvl="0" marL="0" marR="0" rtl="0" algn="r">
              <a:lnSpc>
                <a:spcPct val="100000"/>
              </a:lnSpc>
              <a:spcBef>
                <a:spcPts val="0"/>
              </a:spcBef>
              <a:spcAft>
                <a:spcPts val="0"/>
              </a:spcAft>
              <a:buClr>
                <a:srgbClr val="000000"/>
              </a:buClr>
              <a:buSzPts val="1000"/>
              <a:buFont typeface="Arial"/>
              <a:buNone/>
            </a:pPr>
            <a:r>
              <a:rPr b="1" i="0" lang="pt-BR" sz="1000" u="none" cap="none" strike="noStrike">
                <a:solidFill>
                  <a:srgbClr val="2D3E50"/>
                </a:solidFill>
                <a:latin typeface="Verdana"/>
                <a:ea typeface="Verdana"/>
                <a:cs typeface="Verdana"/>
                <a:sym typeface="Verdana"/>
              </a:rPr>
              <a:t>MM/DD/YYYY</a:t>
            </a:r>
            <a:br>
              <a:rPr b="1" i="0" lang="pt-BR" sz="1000" u="none" cap="none" strike="noStrike">
                <a:solidFill>
                  <a:srgbClr val="2D3E50"/>
                </a:solidFill>
                <a:latin typeface="Verdana"/>
                <a:ea typeface="Verdana"/>
                <a:cs typeface="Verdana"/>
                <a:sym typeface="Verdana"/>
              </a:rPr>
            </a:br>
            <a:endParaRPr b="1" i="0" sz="700" u="none" cap="none" strike="noStrike">
              <a:solidFill>
                <a:srgbClr val="2D3E50"/>
              </a:solidFill>
              <a:latin typeface="Verdana"/>
              <a:ea typeface="Verdana"/>
              <a:cs typeface="Verdana"/>
              <a:sym typeface="Verdana"/>
            </a:endParaRPr>
          </a:p>
          <a:p>
            <a:pPr indent="0" lvl="0" marL="0" marR="0" rtl="0" algn="r">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Verdana"/>
                <a:ea typeface="Verdana"/>
                <a:cs typeface="Verdana"/>
                <a:sym typeface="Verdana"/>
              </a:rPr>
              <a:t>Description of company </a:t>
            </a:r>
            <a:endParaRPr i="0" sz="1100" u="none" cap="none" strike="noStrike">
              <a:solidFill>
                <a:srgbClr val="2D3E50"/>
              </a:solidFill>
              <a:latin typeface="Verdana"/>
              <a:ea typeface="Verdana"/>
              <a:cs typeface="Verdana"/>
              <a:sym typeface="Verdana"/>
            </a:endParaRPr>
          </a:p>
          <a:p>
            <a:pPr indent="0" lvl="0" marL="0" marR="0" rtl="0" algn="r">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Verdana"/>
                <a:ea typeface="Verdana"/>
                <a:cs typeface="Verdana"/>
                <a:sym typeface="Verdana"/>
              </a:rPr>
              <a:t>milestone here.</a:t>
            </a:r>
            <a:endParaRPr i="0" sz="1100" u="none" cap="none" strike="noStrike">
              <a:solidFill>
                <a:srgbClr val="2D3E50"/>
              </a:solidFill>
              <a:latin typeface="Verdana"/>
              <a:ea typeface="Verdana"/>
              <a:cs typeface="Verdana"/>
              <a:sym typeface="Verdana"/>
            </a:endParaRPr>
          </a:p>
        </p:txBody>
      </p:sp>
      <p:sp>
        <p:nvSpPr>
          <p:cNvPr id="129" name="Google Shape;129;p17"/>
          <p:cNvSpPr txBox="1"/>
          <p:nvPr/>
        </p:nvSpPr>
        <p:spPr>
          <a:xfrm>
            <a:off x="5952250" y="3469200"/>
            <a:ext cx="1629900" cy="885000"/>
          </a:xfrm>
          <a:prstGeom prst="rect">
            <a:avLst/>
          </a:prstGeom>
          <a:noFill/>
          <a:ln>
            <a:noFill/>
          </a:ln>
        </p:spPr>
        <p:txBody>
          <a:bodyPr anchorCtr="0" anchor="t" bIns="34275" lIns="68575" spcFirstLastPara="1" rIns="68575" wrap="square" tIns="34275">
            <a:spAutoFit/>
          </a:bodyPr>
          <a:lstStyle/>
          <a:p>
            <a:pPr indent="0" lvl="0" marL="0" marR="0" rtl="0" algn="r">
              <a:lnSpc>
                <a:spcPct val="100000"/>
              </a:lnSpc>
              <a:spcBef>
                <a:spcPts val="0"/>
              </a:spcBef>
              <a:spcAft>
                <a:spcPts val="0"/>
              </a:spcAft>
              <a:buClr>
                <a:srgbClr val="000000"/>
              </a:buClr>
              <a:buSzPts val="1000"/>
              <a:buFont typeface="Arial"/>
              <a:buNone/>
            </a:pPr>
            <a:r>
              <a:rPr b="1" i="0" lang="pt-BR" sz="1000" u="none" cap="none" strike="noStrike">
                <a:solidFill>
                  <a:srgbClr val="2D3E50"/>
                </a:solidFill>
                <a:latin typeface="Verdana"/>
                <a:ea typeface="Verdana"/>
                <a:cs typeface="Verdana"/>
                <a:sym typeface="Verdana"/>
              </a:rPr>
              <a:t>MM/DD/YYYY</a:t>
            </a:r>
            <a:br>
              <a:rPr b="1" i="0" lang="pt-BR" sz="1000" u="none" cap="none" strike="noStrike">
                <a:solidFill>
                  <a:srgbClr val="2D3E50"/>
                </a:solidFill>
                <a:latin typeface="Verdana"/>
                <a:ea typeface="Verdana"/>
                <a:cs typeface="Verdana"/>
                <a:sym typeface="Verdana"/>
              </a:rPr>
            </a:br>
            <a:endParaRPr b="1" i="0" sz="700" u="none" cap="none" strike="noStrike">
              <a:solidFill>
                <a:srgbClr val="2D3E50"/>
              </a:solidFill>
              <a:latin typeface="Verdana"/>
              <a:ea typeface="Verdana"/>
              <a:cs typeface="Verdana"/>
              <a:sym typeface="Verdana"/>
            </a:endParaRPr>
          </a:p>
          <a:p>
            <a:pPr indent="0" lvl="0" marL="0" marR="0" rtl="0" algn="r">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Verdana"/>
                <a:ea typeface="Verdana"/>
                <a:cs typeface="Verdana"/>
                <a:sym typeface="Verdana"/>
              </a:rPr>
              <a:t>Description of company </a:t>
            </a:r>
            <a:endParaRPr i="0" sz="1100" u="none" cap="none" strike="noStrike">
              <a:solidFill>
                <a:srgbClr val="2D3E50"/>
              </a:solidFill>
              <a:latin typeface="Verdana"/>
              <a:ea typeface="Verdana"/>
              <a:cs typeface="Verdana"/>
              <a:sym typeface="Verdana"/>
            </a:endParaRPr>
          </a:p>
          <a:p>
            <a:pPr indent="0" lvl="0" marL="0" marR="0" rtl="0" algn="r">
              <a:lnSpc>
                <a:spcPct val="100000"/>
              </a:lnSpc>
              <a:spcBef>
                <a:spcPts val="0"/>
              </a:spcBef>
              <a:spcAft>
                <a:spcPts val="0"/>
              </a:spcAft>
              <a:buClr>
                <a:srgbClr val="000000"/>
              </a:buClr>
              <a:buSzPts val="1200"/>
              <a:buFont typeface="Arial"/>
              <a:buNone/>
            </a:pPr>
            <a:r>
              <a:rPr i="0" lang="pt-BR" sz="1200" u="none" cap="none" strike="noStrike">
                <a:solidFill>
                  <a:srgbClr val="2D3E50"/>
                </a:solidFill>
                <a:latin typeface="Verdana"/>
                <a:ea typeface="Verdana"/>
                <a:cs typeface="Verdana"/>
                <a:sym typeface="Verdana"/>
              </a:rPr>
              <a:t>milestone here.</a:t>
            </a:r>
            <a:endParaRPr i="0" sz="1100" u="none" cap="none" strike="noStrike">
              <a:solidFill>
                <a:srgbClr val="2D3E50"/>
              </a:solidFill>
              <a:latin typeface="Verdana"/>
              <a:ea typeface="Verdana"/>
              <a:cs typeface="Verdana"/>
              <a:sym typeface="Verdan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34" name="Shape 134"/>
        <p:cNvGrpSpPr/>
        <p:nvPr/>
      </p:nvGrpSpPr>
      <p:grpSpPr>
        <a:xfrm>
          <a:off x="0" y="0"/>
          <a:ext cx="0" cy="0"/>
          <a:chOff x="0" y="0"/>
          <a:chExt cx="0" cy="0"/>
        </a:xfrm>
      </p:grpSpPr>
      <p:sp>
        <p:nvSpPr>
          <p:cNvPr id="135" name="Google Shape;135;p18"/>
          <p:cNvSpPr/>
          <p:nvPr/>
        </p:nvSpPr>
        <p:spPr>
          <a:xfrm>
            <a:off x="0" y="0"/>
            <a:ext cx="9144000" cy="1441500"/>
          </a:xfrm>
          <a:prstGeom prst="rect">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36" name="Google Shape;136;p18"/>
          <p:cNvSpPr txBox="1"/>
          <p:nvPr>
            <p:ph type="title"/>
          </p:nvPr>
        </p:nvSpPr>
        <p:spPr>
          <a:xfrm>
            <a:off x="0" y="294825"/>
            <a:ext cx="9144000" cy="5061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000"/>
              <a:buFont typeface="Avenir"/>
              <a:buNone/>
            </a:pPr>
            <a:r>
              <a:rPr lang="pt-BR" sz="2400">
                <a:solidFill>
                  <a:schemeClr val="lt1"/>
                </a:solidFill>
                <a:latin typeface="Verdana"/>
                <a:ea typeface="Verdana"/>
                <a:cs typeface="Verdana"/>
                <a:sym typeface="Verdana"/>
              </a:rPr>
              <a:t>Meet the Team</a:t>
            </a:r>
            <a:endParaRPr sz="2400">
              <a:solidFill>
                <a:schemeClr val="lt1"/>
              </a:solidFill>
              <a:latin typeface="Verdana"/>
              <a:ea typeface="Verdana"/>
              <a:cs typeface="Verdana"/>
              <a:sym typeface="Verdana"/>
            </a:endParaRPr>
          </a:p>
        </p:txBody>
      </p:sp>
      <p:sp>
        <p:nvSpPr>
          <p:cNvPr id="137" name="Google Shape;137;p18"/>
          <p:cNvSpPr/>
          <p:nvPr/>
        </p:nvSpPr>
        <p:spPr>
          <a:xfrm>
            <a:off x="437775" y="4441725"/>
            <a:ext cx="2466900" cy="405600"/>
          </a:xfrm>
          <a:prstGeom prst="rect">
            <a:avLst/>
          </a:prstGeom>
          <a:solidFill>
            <a:srgbClr val="C0D9CE"/>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38" name="Google Shape;138;p18"/>
          <p:cNvSpPr txBox="1"/>
          <p:nvPr/>
        </p:nvSpPr>
        <p:spPr>
          <a:xfrm>
            <a:off x="412075" y="4532925"/>
            <a:ext cx="2466900" cy="223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000"/>
              <a:buFont typeface="Arial"/>
              <a:buNone/>
            </a:pPr>
            <a:r>
              <a:rPr i="0" lang="pt-BR" sz="1000" u="none" cap="none" strike="noStrike">
                <a:solidFill>
                  <a:srgbClr val="2D3E50"/>
                </a:solidFill>
                <a:latin typeface="Verdana"/>
                <a:ea typeface="Verdana"/>
                <a:cs typeface="Verdana"/>
                <a:sym typeface="Verdana"/>
              </a:rPr>
              <a:t>FIRST NAME LAST NAME</a:t>
            </a:r>
            <a:endParaRPr i="0" sz="1100" u="none" cap="none" strike="noStrike">
              <a:solidFill>
                <a:srgbClr val="2D3E50"/>
              </a:solidFill>
              <a:latin typeface="Verdana"/>
              <a:ea typeface="Verdana"/>
              <a:cs typeface="Verdana"/>
              <a:sym typeface="Verdana"/>
            </a:endParaRPr>
          </a:p>
        </p:txBody>
      </p:sp>
      <p:sp>
        <p:nvSpPr>
          <p:cNvPr id="139" name="Google Shape;139;p18"/>
          <p:cNvSpPr/>
          <p:nvPr/>
        </p:nvSpPr>
        <p:spPr>
          <a:xfrm>
            <a:off x="3255425" y="4441725"/>
            <a:ext cx="2466900" cy="405600"/>
          </a:xfrm>
          <a:prstGeom prst="rect">
            <a:avLst/>
          </a:prstGeom>
          <a:solidFill>
            <a:srgbClr val="C0D9CE"/>
          </a:solidFill>
          <a:ln cap="flat" cmpd="sng" w="9525">
            <a:solidFill>
              <a:srgbClr val="C0D9C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40" name="Google Shape;140;p18"/>
          <p:cNvSpPr txBox="1"/>
          <p:nvPr/>
        </p:nvSpPr>
        <p:spPr>
          <a:xfrm>
            <a:off x="3229725" y="4532925"/>
            <a:ext cx="2466900" cy="223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000"/>
              <a:buFont typeface="Arial"/>
              <a:buNone/>
            </a:pPr>
            <a:r>
              <a:rPr i="0" lang="pt-BR" sz="1000" u="none" cap="none" strike="noStrike">
                <a:solidFill>
                  <a:srgbClr val="2D3E50"/>
                </a:solidFill>
                <a:latin typeface="Verdana"/>
                <a:ea typeface="Verdana"/>
                <a:cs typeface="Verdana"/>
                <a:sym typeface="Verdana"/>
              </a:rPr>
              <a:t>FIRST NAME LAST NAME</a:t>
            </a:r>
            <a:endParaRPr i="0" sz="1100" u="none" cap="none" strike="noStrike">
              <a:solidFill>
                <a:srgbClr val="2D3E50"/>
              </a:solidFill>
              <a:latin typeface="Verdana"/>
              <a:ea typeface="Verdana"/>
              <a:cs typeface="Verdana"/>
              <a:sym typeface="Verdana"/>
            </a:endParaRPr>
          </a:p>
        </p:txBody>
      </p:sp>
      <p:sp>
        <p:nvSpPr>
          <p:cNvPr id="141" name="Google Shape;141;p18"/>
          <p:cNvSpPr/>
          <p:nvPr/>
        </p:nvSpPr>
        <p:spPr>
          <a:xfrm>
            <a:off x="6047375" y="4441725"/>
            <a:ext cx="2466900" cy="405600"/>
          </a:xfrm>
          <a:prstGeom prst="rect">
            <a:avLst/>
          </a:prstGeom>
          <a:solidFill>
            <a:srgbClr val="C0D9CE"/>
          </a:solidFill>
          <a:ln cap="flat" cmpd="sng" w="9525">
            <a:solidFill>
              <a:srgbClr val="C0D9C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42" name="Google Shape;142;p18"/>
          <p:cNvSpPr txBox="1"/>
          <p:nvPr/>
        </p:nvSpPr>
        <p:spPr>
          <a:xfrm>
            <a:off x="6021675" y="4532925"/>
            <a:ext cx="2466900" cy="223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000"/>
              <a:buFont typeface="Arial"/>
              <a:buNone/>
            </a:pPr>
            <a:r>
              <a:rPr i="0" lang="pt-BR" sz="1000" u="none" cap="none" strike="noStrike">
                <a:solidFill>
                  <a:srgbClr val="2D3E50"/>
                </a:solidFill>
                <a:latin typeface="Verdana"/>
                <a:ea typeface="Verdana"/>
                <a:cs typeface="Verdana"/>
                <a:sym typeface="Verdana"/>
              </a:rPr>
              <a:t>FIRST NAME LAST NAME</a:t>
            </a:r>
            <a:endParaRPr i="0" sz="1100" u="none" cap="none" strike="noStrike">
              <a:solidFill>
                <a:srgbClr val="2D3E50"/>
              </a:solidFill>
              <a:latin typeface="Verdana"/>
              <a:ea typeface="Verdana"/>
              <a:cs typeface="Verdana"/>
              <a:sym typeface="Verdana"/>
            </a:endParaRPr>
          </a:p>
        </p:txBody>
      </p:sp>
      <p:pic>
        <p:nvPicPr>
          <p:cNvPr id="143" name="Google Shape;143;p18"/>
          <p:cNvPicPr preferRelativeResize="0"/>
          <p:nvPr/>
        </p:nvPicPr>
        <p:blipFill rotWithShape="1">
          <a:blip r:embed="rId3">
            <a:alphaModFix/>
          </a:blip>
          <a:srcRect b="0" l="0" r="0" t="0"/>
          <a:stretch/>
        </p:blipFill>
        <p:spPr>
          <a:xfrm>
            <a:off x="564575" y="1105483"/>
            <a:ext cx="2206784" cy="3331833"/>
          </a:xfrm>
          <a:prstGeom prst="rect">
            <a:avLst/>
          </a:prstGeom>
          <a:noFill/>
          <a:ln cap="flat" cmpd="sng" w="9525">
            <a:solidFill>
              <a:srgbClr val="C0D9CE"/>
            </a:solidFill>
            <a:prstDash val="solid"/>
            <a:round/>
            <a:headEnd len="sm" w="sm" type="none"/>
            <a:tailEnd len="sm" w="sm" type="none"/>
          </a:ln>
        </p:spPr>
      </p:pic>
      <p:pic>
        <p:nvPicPr>
          <p:cNvPr id="144" name="Google Shape;144;p18"/>
          <p:cNvPicPr preferRelativeResize="0"/>
          <p:nvPr/>
        </p:nvPicPr>
        <p:blipFill rotWithShape="1">
          <a:blip r:embed="rId4">
            <a:alphaModFix/>
          </a:blip>
          <a:srcRect b="0" l="0" r="0" t="0"/>
          <a:stretch/>
        </p:blipFill>
        <p:spPr>
          <a:xfrm>
            <a:off x="3386809" y="1105483"/>
            <a:ext cx="2183102" cy="3338767"/>
          </a:xfrm>
          <a:prstGeom prst="rect">
            <a:avLst/>
          </a:prstGeom>
          <a:noFill/>
          <a:ln cap="flat" cmpd="sng" w="9525">
            <a:solidFill>
              <a:srgbClr val="C0D9CE"/>
            </a:solidFill>
            <a:prstDash val="solid"/>
            <a:round/>
            <a:headEnd len="sm" w="sm" type="none"/>
            <a:tailEnd len="sm" w="sm" type="none"/>
          </a:ln>
        </p:spPr>
      </p:pic>
      <p:pic>
        <p:nvPicPr>
          <p:cNvPr id="145" name="Google Shape;145;p18"/>
          <p:cNvPicPr preferRelativeResize="0"/>
          <p:nvPr/>
        </p:nvPicPr>
        <p:blipFill rotWithShape="1">
          <a:blip r:embed="rId5">
            <a:alphaModFix/>
          </a:blip>
          <a:srcRect b="0" l="0" r="0" t="0"/>
          <a:stretch/>
        </p:blipFill>
        <p:spPr>
          <a:xfrm>
            <a:off x="6168006" y="1105483"/>
            <a:ext cx="2247066" cy="3331833"/>
          </a:xfrm>
          <a:prstGeom prst="rect">
            <a:avLst/>
          </a:prstGeom>
          <a:noFill/>
          <a:ln cap="flat" cmpd="sng" w="9525">
            <a:solidFill>
              <a:srgbClr val="C0D9CE"/>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49" name="Shape 149"/>
        <p:cNvGrpSpPr/>
        <p:nvPr/>
      </p:nvGrpSpPr>
      <p:grpSpPr>
        <a:xfrm>
          <a:off x="0" y="0"/>
          <a:ext cx="0" cy="0"/>
          <a:chOff x="0" y="0"/>
          <a:chExt cx="0" cy="0"/>
        </a:xfrm>
      </p:grpSpPr>
      <p:sp>
        <p:nvSpPr>
          <p:cNvPr id="150" name="Google Shape;150;p19"/>
          <p:cNvSpPr/>
          <p:nvPr/>
        </p:nvSpPr>
        <p:spPr>
          <a:xfrm>
            <a:off x="300475" y="423450"/>
            <a:ext cx="2706300" cy="4296600"/>
          </a:xfrm>
          <a:prstGeom prst="rect">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151" name="Google Shape;151;p19"/>
          <p:cNvSpPr txBox="1"/>
          <p:nvPr>
            <p:ph type="title"/>
          </p:nvPr>
        </p:nvSpPr>
        <p:spPr>
          <a:xfrm>
            <a:off x="502525" y="661075"/>
            <a:ext cx="2504400" cy="536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lt1"/>
              </a:buClr>
              <a:buSzPts val="3000"/>
              <a:buFont typeface="Avenir"/>
              <a:buNone/>
            </a:pPr>
            <a:r>
              <a:rPr lang="pt-BR" sz="2400">
                <a:solidFill>
                  <a:schemeClr val="lt1"/>
                </a:solidFill>
                <a:latin typeface="Verdana"/>
                <a:ea typeface="Verdana"/>
                <a:cs typeface="Verdana"/>
                <a:sym typeface="Verdana"/>
              </a:rPr>
              <a:t>Mission</a:t>
            </a:r>
            <a:endParaRPr sz="2400">
              <a:solidFill>
                <a:schemeClr val="lt1"/>
              </a:solidFill>
              <a:latin typeface="Verdana"/>
              <a:ea typeface="Verdana"/>
              <a:cs typeface="Verdana"/>
              <a:sym typeface="Verdana"/>
            </a:endParaRPr>
          </a:p>
        </p:txBody>
      </p:sp>
      <p:sp>
        <p:nvSpPr>
          <p:cNvPr id="152" name="Google Shape;152;p19"/>
          <p:cNvSpPr txBox="1"/>
          <p:nvPr/>
        </p:nvSpPr>
        <p:spPr>
          <a:xfrm>
            <a:off x="502525" y="1277825"/>
            <a:ext cx="2265600" cy="3393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Verdana"/>
                <a:ea typeface="Verdana"/>
                <a:cs typeface="Verdana"/>
                <a:sym typeface="Verdana"/>
              </a:rPr>
              <a:t>Pellentesque consectetur leo sem, tempor finibus ipsum vehicula eget. Nullam vel dui finibus, bibendum massa ac, accumsan sapien. </a:t>
            </a:r>
            <a:endParaRPr i="0" sz="9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Verdana"/>
                <a:ea typeface="Verdana"/>
                <a:cs typeface="Verdana"/>
                <a:sym typeface="Verdana"/>
              </a:rPr>
              <a:t>Duis euismod nisi quam, vel faucibus orci cursus sed. Ut lectus odio, gravida a venenatis a, tincidunt vel est. Aenean posuere fermentum rutrum. </a:t>
            </a:r>
            <a:endParaRPr i="0" sz="9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Verdana"/>
                <a:ea typeface="Verdana"/>
                <a:cs typeface="Verdana"/>
                <a:sym typeface="Verdana"/>
              </a:rPr>
              <a:t>Pellentesque consectetur leo sem, tempor finibus ipsum vehicula eget.</a:t>
            </a:r>
            <a:endParaRPr i="0" sz="9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Verdana"/>
              <a:ea typeface="Verdana"/>
              <a:cs typeface="Verdana"/>
              <a:sym typeface="Verdana"/>
            </a:endParaRPr>
          </a:p>
        </p:txBody>
      </p:sp>
      <p:sp>
        <p:nvSpPr>
          <p:cNvPr id="153" name="Google Shape;153;p19"/>
          <p:cNvSpPr/>
          <p:nvPr/>
        </p:nvSpPr>
        <p:spPr>
          <a:xfrm>
            <a:off x="6137063" y="423450"/>
            <a:ext cx="2706300" cy="4296600"/>
          </a:xfrm>
          <a:prstGeom prst="rect">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154" name="Google Shape;154;p19"/>
          <p:cNvSpPr txBox="1"/>
          <p:nvPr>
            <p:ph type="title"/>
          </p:nvPr>
        </p:nvSpPr>
        <p:spPr>
          <a:xfrm>
            <a:off x="6339038" y="661075"/>
            <a:ext cx="2504400" cy="536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lt1"/>
              </a:buClr>
              <a:buSzPts val="3000"/>
              <a:buFont typeface="Avenir"/>
              <a:buNone/>
            </a:pPr>
            <a:r>
              <a:rPr lang="pt-BR" sz="2400">
                <a:solidFill>
                  <a:schemeClr val="lt1"/>
                </a:solidFill>
                <a:latin typeface="Verdana"/>
                <a:ea typeface="Verdana"/>
                <a:cs typeface="Verdana"/>
                <a:sym typeface="Verdana"/>
              </a:rPr>
              <a:t>Value</a:t>
            </a:r>
            <a:endParaRPr sz="2400">
              <a:solidFill>
                <a:schemeClr val="lt1"/>
              </a:solidFill>
              <a:latin typeface="Verdana"/>
              <a:ea typeface="Verdana"/>
              <a:cs typeface="Verdana"/>
              <a:sym typeface="Verdana"/>
            </a:endParaRPr>
          </a:p>
        </p:txBody>
      </p:sp>
      <p:sp>
        <p:nvSpPr>
          <p:cNvPr id="155" name="Google Shape;155;p19"/>
          <p:cNvSpPr txBox="1"/>
          <p:nvPr/>
        </p:nvSpPr>
        <p:spPr>
          <a:xfrm>
            <a:off x="6339038" y="1277825"/>
            <a:ext cx="2265600" cy="3393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Verdana"/>
                <a:ea typeface="Verdana"/>
                <a:cs typeface="Verdana"/>
                <a:sym typeface="Verdana"/>
              </a:rPr>
              <a:t>Pellentesque consectetur leo sem, tempor finibus ipsum vehicula eget. Nullam vel dui finibus, bibendum massa ac, accumsan sapien. </a:t>
            </a:r>
            <a:endParaRPr i="0" sz="9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Verdana"/>
                <a:ea typeface="Verdana"/>
                <a:cs typeface="Verdana"/>
                <a:sym typeface="Verdana"/>
              </a:rPr>
              <a:t>Duis euismod nisi quam, vel faucibus orci cursus sed. Ut lectus odio, gravida a venenatis a, tincidunt vel est. Aenean posuere fermentum rutrum. </a:t>
            </a:r>
            <a:endParaRPr i="0" sz="9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Verdana"/>
                <a:ea typeface="Verdana"/>
                <a:cs typeface="Verdana"/>
                <a:sym typeface="Verdana"/>
              </a:rPr>
              <a:t>Pellentesque consectetur leo sem, tempor finibus ipsum vehicula eget.</a:t>
            </a:r>
            <a:endParaRPr i="0" sz="9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Verdana"/>
              <a:ea typeface="Verdana"/>
              <a:cs typeface="Verdana"/>
              <a:sym typeface="Verdana"/>
            </a:endParaRPr>
          </a:p>
        </p:txBody>
      </p:sp>
      <p:sp>
        <p:nvSpPr>
          <p:cNvPr id="156" name="Google Shape;156;p19"/>
          <p:cNvSpPr/>
          <p:nvPr/>
        </p:nvSpPr>
        <p:spPr>
          <a:xfrm>
            <a:off x="300625" y="4671725"/>
            <a:ext cx="2706300" cy="129900"/>
          </a:xfrm>
          <a:prstGeom prst="rect">
            <a:avLst/>
          </a:prstGeom>
          <a:solidFill>
            <a:srgbClr val="FFF1EB"/>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157" name="Google Shape;157;p19"/>
          <p:cNvSpPr/>
          <p:nvPr/>
        </p:nvSpPr>
        <p:spPr>
          <a:xfrm>
            <a:off x="3218763" y="423450"/>
            <a:ext cx="2706300" cy="4296600"/>
          </a:xfrm>
          <a:prstGeom prst="rect">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158" name="Google Shape;158;p19"/>
          <p:cNvSpPr txBox="1"/>
          <p:nvPr>
            <p:ph type="title"/>
          </p:nvPr>
        </p:nvSpPr>
        <p:spPr>
          <a:xfrm>
            <a:off x="3420738" y="661075"/>
            <a:ext cx="2504400" cy="536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lt1"/>
              </a:buClr>
              <a:buSzPts val="3000"/>
              <a:buFont typeface="Avenir"/>
              <a:buNone/>
            </a:pPr>
            <a:r>
              <a:rPr lang="pt-BR" sz="2400">
                <a:solidFill>
                  <a:schemeClr val="lt1"/>
                </a:solidFill>
                <a:latin typeface="Verdana"/>
                <a:ea typeface="Verdana"/>
                <a:cs typeface="Verdana"/>
                <a:sym typeface="Verdana"/>
              </a:rPr>
              <a:t>Vision</a:t>
            </a:r>
            <a:endParaRPr sz="2400">
              <a:solidFill>
                <a:schemeClr val="lt1"/>
              </a:solidFill>
              <a:latin typeface="Verdana"/>
              <a:ea typeface="Verdana"/>
              <a:cs typeface="Verdana"/>
              <a:sym typeface="Verdana"/>
            </a:endParaRPr>
          </a:p>
        </p:txBody>
      </p:sp>
      <p:sp>
        <p:nvSpPr>
          <p:cNvPr id="159" name="Google Shape;159;p19"/>
          <p:cNvSpPr txBox="1"/>
          <p:nvPr/>
        </p:nvSpPr>
        <p:spPr>
          <a:xfrm>
            <a:off x="3420738" y="1277825"/>
            <a:ext cx="2265600" cy="3393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Verdana"/>
                <a:ea typeface="Verdana"/>
                <a:cs typeface="Verdana"/>
                <a:sym typeface="Verdana"/>
              </a:rPr>
              <a:t>Pellentesque consectetur leo sem, tempor finibus ipsum vehicula eget. Nullam vel dui finibus, bibendum massa ac, accumsan sapien. </a:t>
            </a:r>
            <a:endParaRPr i="0" sz="9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Verdana"/>
                <a:ea typeface="Verdana"/>
                <a:cs typeface="Verdana"/>
                <a:sym typeface="Verdana"/>
              </a:rPr>
              <a:t>Duis euismod nisi quam, vel faucibus orci cursus sed. Ut lectus odio, gravida a venenatis a, tincidunt vel est. Aenean posuere fermentum rutrum. </a:t>
            </a:r>
            <a:endParaRPr i="0" sz="9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rPr i="0" lang="pt-BR" sz="1200" u="none" cap="none" strike="noStrike">
                <a:solidFill>
                  <a:schemeClr val="lt1"/>
                </a:solidFill>
                <a:latin typeface="Verdana"/>
                <a:ea typeface="Verdana"/>
                <a:cs typeface="Verdana"/>
                <a:sym typeface="Verdana"/>
              </a:rPr>
              <a:t>Pellentesque consectetur leo sem, tempor finibus ipsum vehicula eget.</a:t>
            </a:r>
            <a:endParaRPr i="0" sz="9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200"/>
              <a:buFont typeface="Arial"/>
              <a:buNone/>
            </a:pPr>
            <a:r>
              <a:t/>
            </a:r>
            <a:endParaRPr i="0" sz="1200" u="none" cap="none" strike="noStrike">
              <a:solidFill>
                <a:schemeClr val="lt1"/>
              </a:solidFill>
              <a:latin typeface="Verdana"/>
              <a:ea typeface="Verdana"/>
              <a:cs typeface="Verdana"/>
              <a:sym typeface="Verdana"/>
            </a:endParaRPr>
          </a:p>
        </p:txBody>
      </p:sp>
      <p:sp>
        <p:nvSpPr>
          <p:cNvPr id="160" name="Google Shape;160;p19"/>
          <p:cNvSpPr/>
          <p:nvPr/>
        </p:nvSpPr>
        <p:spPr>
          <a:xfrm>
            <a:off x="3218842" y="4671725"/>
            <a:ext cx="2706300" cy="129900"/>
          </a:xfrm>
          <a:prstGeom prst="rect">
            <a:avLst/>
          </a:prstGeom>
          <a:solidFill>
            <a:srgbClr val="FFF1EB"/>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161" name="Google Shape;161;p19"/>
          <p:cNvSpPr/>
          <p:nvPr/>
        </p:nvSpPr>
        <p:spPr>
          <a:xfrm>
            <a:off x="6137071" y="4671725"/>
            <a:ext cx="2706300" cy="129900"/>
          </a:xfrm>
          <a:prstGeom prst="rect">
            <a:avLst/>
          </a:prstGeom>
          <a:solidFill>
            <a:srgbClr val="FFF1EB"/>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8561"/>
        </a:solidFill>
      </p:bgPr>
    </p:bg>
    <p:spTree>
      <p:nvGrpSpPr>
        <p:cNvPr id="165" name="Shape 165"/>
        <p:cNvGrpSpPr/>
        <p:nvPr/>
      </p:nvGrpSpPr>
      <p:grpSpPr>
        <a:xfrm>
          <a:off x="0" y="0"/>
          <a:ext cx="0" cy="0"/>
          <a:chOff x="0" y="0"/>
          <a:chExt cx="0" cy="0"/>
        </a:xfrm>
      </p:grpSpPr>
      <p:sp>
        <p:nvSpPr>
          <p:cNvPr id="166" name="Google Shape;166;p20"/>
          <p:cNvSpPr/>
          <p:nvPr/>
        </p:nvSpPr>
        <p:spPr>
          <a:xfrm>
            <a:off x="0" y="-1"/>
            <a:ext cx="9144000" cy="5143501"/>
          </a:xfrm>
          <a:prstGeom prst="rect">
            <a:avLst/>
          </a:prstGeom>
          <a:solidFill>
            <a:srgbClr val="008561"/>
          </a:solidFill>
          <a:ln cap="flat" cmpd="sng" w="25400">
            <a:solidFill>
              <a:srgbClr val="00897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67" name="Google Shape;167;p20"/>
          <p:cNvPicPr preferRelativeResize="0"/>
          <p:nvPr/>
        </p:nvPicPr>
        <p:blipFill rotWithShape="1">
          <a:blip r:embed="rId3">
            <a:alphaModFix/>
          </a:blip>
          <a:srcRect b="-4" l="0" r="0" t="0"/>
          <a:stretch/>
        </p:blipFill>
        <p:spPr>
          <a:xfrm>
            <a:off x="-35970" y="-20022"/>
            <a:ext cx="5201033" cy="5172700"/>
          </a:xfrm>
          <a:prstGeom prst="rect">
            <a:avLst/>
          </a:prstGeom>
          <a:noFill/>
          <a:ln>
            <a:noFill/>
          </a:ln>
        </p:spPr>
      </p:pic>
      <p:sp>
        <p:nvSpPr>
          <p:cNvPr id="168" name="Google Shape;168;p20"/>
          <p:cNvSpPr/>
          <p:nvPr/>
        </p:nvSpPr>
        <p:spPr>
          <a:xfrm>
            <a:off x="4655125" y="389650"/>
            <a:ext cx="3855300" cy="4369500"/>
          </a:xfrm>
          <a:prstGeom prst="rect">
            <a:avLst/>
          </a:prstGeom>
          <a:solidFill>
            <a:srgbClr val="E9F4EE"/>
          </a:solidFill>
          <a:ln cap="flat" cmpd="sng" w="57150">
            <a:solidFill>
              <a:srgbClr val="C0D9CE"/>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Lexend"/>
              <a:ea typeface="Lexend"/>
              <a:cs typeface="Lexend"/>
              <a:sym typeface="Lexend"/>
            </a:endParaRPr>
          </a:p>
        </p:txBody>
      </p:sp>
      <p:sp>
        <p:nvSpPr>
          <p:cNvPr id="169" name="Google Shape;169;p20"/>
          <p:cNvSpPr txBox="1"/>
          <p:nvPr/>
        </p:nvSpPr>
        <p:spPr>
          <a:xfrm>
            <a:off x="4998025" y="3945475"/>
            <a:ext cx="2190600" cy="532500"/>
          </a:xfrm>
          <a:prstGeom prst="rect">
            <a:avLst/>
          </a:prstGeom>
          <a:noFill/>
          <a:ln>
            <a:noFill/>
          </a:ln>
        </p:spPr>
        <p:txBody>
          <a:bodyPr anchorCtr="0" anchor="t" bIns="34275" lIns="68575" spcFirstLastPara="1" rIns="68575" wrap="square" tIns="34275">
            <a:spAutoFit/>
          </a:bodyPr>
          <a:lstStyle/>
          <a:p>
            <a:pPr indent="0" lvl="0" marL="0" marR="0" rtl="0" algn="l">
              <a:lnSpc>
                <a:spcPct val="115000"/>
              </a:lnSpc>
              <a:spcBef>
                <a:spcPts val="0"/>
              </a:spcBef>
              <a:spcAft>
                <a:spcPts val="0"/>
              </a:spcAft>
              <a:buClr>
                <a:srgbClr val="000000"/>
              </a:buClr>
              <a:buSzPts val="1400"/>
              <a:buFont typeface="Arial"/>
              <a:buNone/>
            </a:pPr>
            <a:r>
              <a:rPr i="0" lang="pt-BR" sz="1400" u="none" cap="none" strike="noStrike">
                <a:solidFill>
                  <a:srgbClr val="2D3E50"/>
                </a:solidFill>
                <a:latin typeface="Verdana"/>
                <a:ea typeface="Verdana"/>
                <a:cs typeface="Verdana"/>
                <a:sym typeface="Verdana"/>
              </a:rPr>
              <a:t>FIRST &amp; LAST NAME</a:t>
            </a:r>
            <a:endParaRPr i="0" sz="1100" u="none" cap="none" strike="noStrike">
              <a:solidFill>
                <a:srgbClr val="2D3E50"/>
              </a:solidFill>
              <a:latin typeface="Verdana"/>
              <a:ea typeface="Verdana"/>
              <a:cs typeface="Verdana"/>
              <a:sym typeface="Verdana"/>
            </a:endParaRPr>
          </a:p>
          <a:p>
            <a:pPr indent="0" lvl="0" marL="0" marR="0" rtl="0" algn="l">
              <a:lnSpc>
                <a:spcPct val="115000"/>
              </a:lnSpc>
              <a:spcBef>
                <a:spcPts val="0"/>
              </a:spcBef>
              <a:spcAft>
                <a:spcPts val="0"/>
              </a:spcAft>
              <a:buClr>
                <a:srgbClr val="000000"/>
              </a:buClr>
              <a:buSzPts val="1400"/>
              <a:buFont typeface="Arial"/>
              <a:buNone/>
            </a:pPr>
            <a:r>
              <a:rPr i="0" lang="pt-BR" sz="1400" u="none" cap="none" strike="noStrike">
                <a:solidFill>
                  <a:srgbClr val="2D3E50"/>
                </a:solidFill>
                <a:latin typeface="Verdana"/>
                <a:ea typeface="Verdana"/>
                <a:cs typeface="Verdana"/>
                <a:sym typeface="Verdana"/>
              </a:rPr>
              <a:t>Job Title, Company</a:t>
            </a:r>
            <a:endParaRPr i="0" sz="1100" u="none" cap="none" strike="noStrike">
              <a:solidFill>
                <a:srgbClr val="2D3E50"/>
              </a:solidFill>
              <a:latin typeface="Verdana"/>
              <a:ea typeface="Verdana"/>
              <a:cs typeface="Verdana"/>
              <a:sym typeface="Verdana"/>
            </a:endParaRPr>
          </a:p>
        </p:txBody>
      </p:sp>
      <p:sp>
        <p:nvSpPr>
          <p:cNvPr id="170" name="Google Shape;170;p20"/>
          <p:cNvSpPr txBox="1"/>
          <p:nvPr/>
        </p:nvSpPr>
        <p:spPr>
          <a:xfrm>
            <a:off x="5067950" y="753900"/>
            <a:ext cx="3309600" cy="2715300"/>
          </a:xfrm>
          <a:prstGeom prst="rect">
            <a:avLst/>
          </a:prstGeom>
          <a:noFill/>
          <a:ln>
            <a:noFill/>
          </a:ln>
        </p:spPr>
        <p:txBody>
          <a:bodyPr anchorCtr="0" anchor="t" bIns="34275" lIns="68575" spcFirstLastPara="1" rIns="68575" wrap="square" tIns="34275">
            <a:spAutoFit/>
          </a:bodyPr>
          <a:lstStyle/>
          <a:p>
            <a:pPr indent="0" lvl="0" marL="0" marR="0" rtl="0" algn="l">
              <a:lnSpc>
                <a:spcPct val="90000"/>
              </a:lnSpc>
              <a:spcBef>
                <a:spcPts val="0"/>
              </a:spcBef>
              <a:spcAft>
                <a:spcPts val="0"/>
              </a:spcAft>
              <a:buClr>
                <a:srgbClr val="000000"/>
              </a:buClr>
              <a:buSzPts val="3000"/>
              <a:buFont typeface="Arial"/>
              <a:buNone/>
            </a:pPr>
            <a:r>
              <a:rPr i="0" lang="pt-BR" sz="3000" u="none" cap="none" strike="noStrike">
                <a:solidFill>
                  <a:srgbClr val="2D3E50"/>
                </a:solidFill>
                <a:latin typeface="Lexend"/>
                <a:ea typeface="Lexend"/>
                <a:cs typeface="Lexend"/>
                <a:sym typeface="Lexend"/>
              </a:rPr>
              <a:t>Insert a customer testimonial that </a:t>
            </a:r>
            <a:r>
              <a:rPr i="0" lang="pt-BR" sz="2700" u="none" cap="none" strike="noStrike">
                <a:solidFill>
                  <a:srgbClr val="2D3E50"/>
                </a:solidFill>
                <a:latin typeface="Lexend"/>
                <a:ea typeface="Lexend"/>
                <a:cs typeface="Lexend"/>
                <a:sym typeface="Lexend"/>
              </a:rPr>
              <a:t>demonstrates</a:t>
            </a:r>
            <a:r>
              <a:rPr i="0" lang="pt-BR" sz="3000" u="none" cap="none" strike="noStrike">
                <a:solidFill>
                  <a:srgbClr val="2D3E50"/>
                </a:solidFill>
                <a:latin typeface="Lexend"/>
                <a:ea typeface="Lexend"/>
                <a:cs typeface="Lexend"/>
                <a:sym typeface="Lexend"/>
              </a:rPr>
              <a:t> the value of your business here.</a:t>
            </a:r>
            <a:endParaRPr i="0" sz="800" u="none" cap="none" strike="noStrike">
              <a:solidFill>
                <a:srgbClr val="2D3E50"/>
              </a:solidFill>
              <a:latin typeface="Lexend"/>
              <a:ea typeface="Lexend"/>
              <a:cs typeface="Lexend"/>
              <a:sym typeface="Lexend"/>
            </a:endParaRPr>
          </a:p>
          <a:p>
            <a:pPr indent="0" lvl="0" marL="0" marR="0" rtl="0" algn="l">
              <a:lnSpc>
                <a:spcPct val="90000"/>
              </a:lnSpc>
              <a:spcBef>
                <a:spcPts val="0"/>
              </a:spcBef>
              <a:spcAft>
                <a:spcPts val="0"/>
              </a:spcAft>
              <a:buClr>
                <a:srgbClr val="000000"/>
              </a:buClr>
              <a:buSzPts val="1100"/>
              <a:buFont typeface="Arial"/>
              <a:buNone/>
            </a:pPr>
            <a:r>
              <a:t/>
            </a:r>
            <a:endParaRPr i="0" sz="1100" u="none" cap="none" strike="noStrike">
              <a:solidFill>
                <a:srgbClr val="2D3E50"/>
              </a:solidFill>
              <a:latin typeface="Lexend"/>
              <a:ea typeface="Lexend"/>
              <a:cs typeface="Lexend"/>
              <a:sym typeface="Lexend"/>
            </a:endParaRPr>
          </a:p>
        </p:txBody>
      </p:sp>
      <p:sp>
        <p:nvSpPr>
          <p:cNvPr id="171" name="Google Shape;171;p20"/>
          <p:cNvSpPr txBox="1"/>
          <p:nvPr/>
        </p:nvSpPr>
        <p:spPr>
          <a:xfrm>
            <a:off x="4669175" y="389650"/>
            <a:ext cx="495900" cy="145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0"/>
              <a:buFont typeface="Arial"/>
              <a:buNone/>
            </a:pPr>
            <a:r>
              <a:rPr b="0" i="0" lang="pt-BR" sz="9000" u="none" cap="none" strike="noStrike">
                <a:solidFill>
                  <a:schemeClr val="dk1"/>
                </a:solidFill>
                <a:latin typeface="Arial"/>
                <a:ea typeface="Arial"/>
                <a:cs typeface="Arial"/>
                <a:sym typeface="Arial"/>
              </a:rPr>
              <a:t>“</a:t>
            </a:r>
            <a:endParaRPr b="0" i="0" sz="9000" u="none" cap="none" strike="noStrike">
              <a:solidFill>
                <a:schemeClr val="dk1"/>
              </a:solidFill>
              <a:latin typeface="Arial"/>
              <a:ea typeface="Arial"/>
              <a:cs typeface="Arial"/>
              <a:sym typeface="Arial"/>
            </a:endParaRPr>
          </a:p>
        </p:txBody>
      </p:sp>
      <p:sp>
        <p:nvSpPr>
          <p:cNvPr id="172" name="Google Shape;172;p20"/>
          <p:cNvSpPr txBox="1"/>
          <p:nvPr/>
        </p:nvSpPr>
        <p:spPr>
          <a:xfrm rot="10800000">
            <a:off x="7710100" y="2136700"/>
            <a:ext cx="493200" cy="145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0"/>
              <a:buFont typeface="Arial"/>
              <a:buNone/>
            </a:pPr>
            <a:r>
              <a:rPr b="0" i="0" lang="pt-BR" sz="9000" u="none" cap="none" strike="noStrike">
                <a:solidFill>
                  <a:schemeClr val="dk1"/>
                </a:solidFill>
                <a:latin typeface="Arial"/>
                <a:ea typeface="Arial"/>
                <a:cs typeface="Arial"/>
                <a:sym typeface="Arial"/>
              </a:rPr>
              <a:t>“</a:t>
            </a:r>
            <a:endParaRPr b="0" i="0" sz="9000" u="none" cap="none" strike="noStrike">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176" name="Shape 176"/>
        <p:cNvGrpSpPr/>
        <p:nvPr/>
      </p:nvGrpSpPr>
      <p:grpSpPr>
        <a:xfrm>
          <a:off x="0" y="0"/>
          <a:ext cx="0" cy="0"/>
          <a:chOff x="0" y="0"/>
          <a:chExt cx="0" cy="0"/>
        </a:xfrm>
      </p:grpSpPr>
      <p:sp>
        <p:nvSpPr>
          <p:cNvPr id="177" name="Google Shape;177;p21"/>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lt1"/>
              </a:buClr>
              <a:buSzPts val="3000"/>
              <a:buFont typeface="Avenir"/>
              <a:buNone/>
            </a:pPr>
            <a:r>
              <a:rPr lang="pt-BR" sz="2000">
                <a:solidFill>
                  <a:srgbClr val="34485A"/>
                </a:solidFill>
                <a:latin typeface="Verdana"/>
                <a:ea typeface="Verdana"/>
                <a:cs typeface="Verdana"/>
                <a:sym typeface="Verdana"/>
              </a:rPr>
              <a:t>Awards &amp; Recognition</a:t>
            </a:r>
            <a:endParaRPr sz="2000">
              <a:solidFill>
                <a:srgbClr val="34485A"/>
              </a:solidFill>
              <a:latin typeface="Verdana"/>
              <a:ea typeface="Verdana"/>
              <a:cs typeface="Verdana"/>
              <a:sym typeface="Verdana"/>
            </a:endParaRPr>
          </a:p>
        </p:txBody>
      </p:sp>
      <p:sp>
        <p:nvSpPr>
          <p:cNvPr id="178" name="Google Shape;178;p21"/>
          <p:cNvSpPr/>
          <p:nvPr/>
        </p:nvSpPr>
        <p:spPr>
          <a:xfrm>
            <a:off x="667729" y="1360203"/>
            <a:ext cx="284700" cy="284700"/>
          </a:xfrm>
          <a:prstGeom prst="star5">
            <a:avLst>
              <a:gd fmla="val 19098" name="adj"/>
              <a:gd fmla="val 105146" name="hf"/>
              <a:gd fmla="val 110557" name="vf"/>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179" name="Google Shape;179;p21"/>
          <p:cNvSpPr txBox="1"/>
          <p:nvPr/>
        </p:nvSpPr>
        <p:spPr>
          <a:xfrm>
            <a:off x="1125682" y="1397792"/>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222E39"/>
                </a:solidFill>
                <a:latin typeface="Verdana"/>
                <a:ea typeface="Verdana"/>
                <a:cs typeface="Verdana"/>
                <a:sym typeface="Verdana"/>
              </a:rPr>
              <a:t>Insert description of award here</a:t>
            </a:r>
            <a:endParaRPr i="0" sz="1100" u="none" cap="none" strike="noStrike">
              <a:solidFill>
                <a:srgbClr val="222E39"/>
              </a:solidFill>
              <a:latin typeface="Verdana"/>
              <a:ea typeface="Verdana"/>
              <a:cs typeface="Verdana"/>
              <a:sym typeface="Verdana"/>
            </a:endParaRPr>
          </a:p>
        </p:txBody>
      </p:sp>
      <p:sp>
        <p:nvSpPr>
          <p:cNvPr id="180" name="Google Shape;180;p21"/>
          <p:cNvSpPr txBox="1"/>
          <p:nvPr/>
        </p:nvSpPr>
        <p:spPr>
          <a:xfrm>
            <a:off x="1125682" y="1957067"/>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222E39"/>
                </a:solidFill>
                <a:latin typeface="Verdana"/>
                <a:ea typeface="Verdana"/>
                <a:cs typeface="Verdana"/>
                <a:sym typeface="Verdana"/>
              </a:rPr>
              <a:t>Insert description of award here</a:t>
            </a:r>
            <a:endParaRPr i="0" sz="1100" u="none" cap="none" strike="noStrike">
              <a:solidFill>
                <a:srgbClr val="222E39"/>
              </a:solidFill>
              <a:latin typeface="Verdana"/>
              <a:ea typeface="Verdana"/>
              <a:cs typeface="Verdana"/>
              <a:sym typeface="Verdana"/>
            </a:endParaRPr>
          </a:p>
        </p:txBody>
      </p:sp>
      <p:sp>
        <p:nvSpPr>
          <p:cNvPr id="181" name="Google Shape;181;p21"/>
          <p:cNvSpPr txBox="1"/>
          <p:nvPr/>
        </p:nvSpPr>
        <p:spPr>
          <a:xfrm>
            <a:off x="1125682" y="2516341"/>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222E39"/>
                </a:solidFill>
                <a:latin typeface="Verdana"/>
                <a:ea typeface="Verdana"/>
                <a:cs typeface="Verdana"/>
                <a:sym typeface="Verdana"/>
              </a:rPr>
              <a:t>Insert description of award here</a:t>
            </a:r>
            <a:endParaRPr i="0" sz="1100" u="none" cap="none" strike="noStrike">
              <a:solidFill>
                <a:srgbClr val="222E39"/>
              </a:solidFill>
              <a:latin typeface="Verdana"/>
              <a:ea typeface="Verdana"/>
              <a:cs typeface="Verdana"/>
              <a:sym typeface="Verdana"/>
            </a:endParaRPr>
          </a:p>
        </p:txBody>
      </p:sp>
      <p:sp>
        <p:nvSpPr>
          <p:cNvPr id="182" name="Google Shape;182;p21"/>
          <p:cNvSpPr txBox="1"/>
          <p:nvPr/>
        </p:nvSpPr>
        <p:spPr>
          <a:xfrm>
            <a:off x="1125682" y="3075615"/>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222E39"/>
                </a:solidFill>
                <a:latin typeface="Verdana"/>
                <a:ea typeface="Verdana"/>
                <a:cs typeface="Verdana"/>
                <a:sym typeface="Verdana"/>
              </a:rPr>
              <a:t>Insert description of award here</a:t>
            </a:r>
            <a:endParaRPr i="0" sz="1100" u="none" cap="none" strike="noStrike">
              <a:solidFill>
                <a:srgbClr val="222E39"/>
              </a:solidFill>
              <a:latin typeface="Verdana"/>
              <a:ea typeface="Verdana"/>
              <a:cs typeface="Verdana"/>
              <a:sym typeface="Verdana"/>
            </a:endParaRPr>
          </a:p>
        </p:txBody>
      </p:sp>
      <p:sp>
        <p:nvSpPr>
          <p:cNvPr id="183" name="Google Shape;183;p21"/>
          <p:cNvSpPr txBox="1"/>
          <p:nvPr/>
        </p:nvSpPr>
        <p:spPr>
          <a:xfrm>
            <a:off x="1125682" y="3634889"/>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222E39"/>
                </a:solidFill>
                <a:latin typeface="Verdana"/>
                <a:ea typeface="Verdana"/>
                <a:cs typeface="Verdana"/>
                <a:sym typeface="Verdana"/>
              </a:rPr>
              <a:t>Insert description of award here</a:t>
            </a:r>
            <a:endParaRPr i="0" sz="1100" u="none" cap="none" strike="noStrike">
              <a:solidFill>
                <a:srgbClr val="222E39"/>
              </a:solidFill>
              <a:latin typeface="Verdana"/>
              <a:ea typeface="Verdana"/>
              <a:cs typeface="Verdana"/>
              <a:sym typeface="Verdana"/>
            </a:endParaRPr>
          </a:p>
        </p:txBody>
      </p:sp>
      <p:sp>
        <p:nvSpPr>
          <p:cNvPr id="184" name="Google Shape;184;p21"/>
          <p:cNvSpPr/>
          <p:nvPr/>
        </p:nvSpPr>
        <p:spPr>
          <a:xfrm>
            <a:off x="667729" y="1911178"/>
            <a:ext cx="284700" cy="284700"/>
          </a:xfrm>
          <a:prstGeom prst="star5">
            <a:avLst>
              <a:gd fmla="val 19098" name="adj"/>
              <a:gd fmla="val 105146" name="hf"/>
              <a:gd fmla="val 110557" name="vf"/>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185" name="Google Shape;185;p21"/>
          <p:cNvSpPr/>
          <p:nvPr/>
        </p:nvSpPr>
        <p:spPr>
          <a:xfrm>
            <a:off x="667729" y="2462153"/>
            <a:ext cx="284700" cy="284700"/>
          </a:xfrm>
          <a:prstGeom prst="star5">
            <a:avLst>
              <a:gd fmla="val 19098" name="adj"/>
              <a:gd fmla="val 105146" name="hf"/>
              <a:gd fmla="val 110557" name="vf"/>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186" name="Google Shape;186;p21"/>
          <p:cNvSpPr/>
          <p:nvPr/>
        </p:nvSpPr>
        <p:spPr>
          <a:xfrm>
            <a:off x="667729" y="3013128"/>
            <a:ext cx="284700" cy="284700"/>
          </a:xfrm>
          <a:prstGeom prst="star5">
            <a:avLst>
              <a:gd fmla="val 19098" name="adj"/>
              <a:gd fmla="val 105146" name="hf"/>
              <a:gd fmla="val 110557" name="vf"/>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187" name="Google Shape;187;p21"/>
          <p:cNvSpPr/>
          <p:nvPr/>
        </p:nvSpPr>
        <p:spPr>
          <a:xfrm>
            <a:off x="667729" y="3634903"/>
            <a:ext cx="284700" cy="284700"/>
          </a:xfrm>
          <a:prstGeom prst="star5">
            <a:avLst>
              <a:gd fmla="val 19098" name="adj"/>
              <a:gd fmla="val 105146" name="hf"/>
              <a:gd fmla="val 110557" name="vf"/>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188" name="Google Shape;188;p21"/>
          <p:cNvSpPr/>
          <p:nvPr/>
        </p:nvSpPr>
        <p:spPr>
          <a:xfrm>
            <a:off x="7041450" y="0"/>
            <a:ext cx="2102400" cy="5171700"/>
          </a:xfrm>
          <a:prstGeom prst="rect">
            <a:avLst/>
          </a:prstGeom>
          <a:solidFill>
            <a:srgbClr val="00856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19A4BC"/>
              </a:solidFill>
              <a:latin typeface="Arial"/>
              <a:ea typeface="Arial"/>
              <a:cs typeface="Arial"/>
              <a:sym typeface="Arial"/>
            </a:endParaRPr>
          </a:p>
        </p:txBody>
      </p:sp>
      <p:pic>
        <p:nvPicPr>
          <p:cNvPr id="189" name="Google Shape;189;p21"/>
          <p:cNvPicPr preferRelativeResize="0"/>
          <p:nvPr/>
        </p:nvPicPr>
        <p:blipFill rotWithShape="1">
          <a:blip r:embed="rId3">
            <a:alphaModFix/>
          </a:blip>
          <a:srcRect b="0" l="0" r="0" t="0"/>
          <a:stretch/>
        </p:blipFill>
        <p:spPr>
          <a:xfrm>
            <a:off x="5210560" y="215717"/>
            <a:ext cx="3151278" cy="4726917"/>
          </a:xfrm>
          <a:prstGeom prst="rect">
            <a:avLst/>
          </a:prstGeom>
          <a:noFill/>
          <a:ln cap="flat" cmpd="sng" w="9525">
            <a:solidFill>
              <a:srgbClr val="C0D9CE"/>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