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embeddedFontLst>
    <p:embeddedFont>
      <p:font typeface="Century Gothic"/>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1F9970B-7507-4E2B-B448-8859C9C6287F}">
  <a:tblStyle styleId="{31F9970B-7507-4E2B-B448-8859C9C6287F}"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b="off" i="off"/>
      <a:tcStyle>
        <a:fill>
          <a:solidFill>
            <a:srgbClr val="CDD4EA"/>
          </a:solidFill>
        </a:fill>
      </a:tcStyle>
    </a:band1H>
    <a:band2H>
      <a:tcTxStyle b="off" i="off"/>
    </a:band2H>
    <a:band1V>
      <a:tcTxStyle b="off" i="off"/>
      <a:tcStyle>
        <a:fill>
          <a:solidFill>
            <a:srgbClr val="CDD4EA"/>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DD730D6D-4CF3-40EC-9355-C53ACFD8656F}" styleName="Table_1">
    <a:wholeTbl>
      <a:tcTxStyle>
        <a:font>
          <a:latin typeface="Arial"/>
          <a:ea typeface="Arial"/>
          <a:cs typeface="Arial"/>
        </a:font>
        <a:srgbClr val="000000"/>
      </a:tcTxStyle>
      <a:tcStyle>
        <a:tcBdr>
          <a:left>
            <a:ln cap="flat" cmpd="sng" w="12700">
              <a:solidFill>
                <a:srgbClr val="F5F8FA"/>
              </a:solidFill>
              <a:prstDash val="solid"/>
              <a:round/>
              <a:headEnd len="sm" w="sm" type="none"/>
              <a:tailEnd len="sm" w="sm" type="none"/>
            </a:ln>
          </a:left>
          <a:right>
            <a:ln cap="flat" cmpd="sng" w="12700">
              <a:solidFill>
                <a:srgbClr val="F5F8FA"/>
              </a:solidFill>
              <a:prstDash val="solid"/>
              <a:round/>
              <a:headEnd len="sm" w="sm" type="none"/>
              <a:tailEnd len="sm" w="sm" type="none"/>
            </a:ln>
          </a:right>
          <a:top>
            <a:ln cap="flat" cmpd="sng" w="12700">
              <a:solidFill>
                <a:srgbClr val="F5F8FA"/>
              </a:solidFill>
              <a:prstDash val="solid"/>
              <a:round/>
              <a:headEnd len="sm" w="sm" type="none"/>
              <a:tailEnd len="sm" w="sm" type="none"/>
            </a:ln>
          </a:top>
          <a:bottom>
            <a:ln cap="flat" cmpd="sng" w="12700">
              <a:solidFill>
                <a:srgbClr val="F5F8FA"/>
              </a:solidFill>
              <a:prstDash val="solid"/>
              <a:round/>
              <a:headEnd len="sm" w="sm" type="none"/>
              <a:tailEnd len="sm" w="sm" type="none"/>
            </a:ln>
          </a:bottom>
          <a:insideH>
            <a:ln cap="flat" cmpd="sng" w="12700">
              <a:solidFill>
                <a:srgbClr val="F5F8FA"/>
              </a:solidFill>
              <a:prstDash val="solid"/>
              <a:round/>
              <a:headEnd len="sm" w="sm" type="none"/>
              <a:tailEnd len="sm" w="sm" type="none"/>
            </a:ln>
          </a:insideH>
          <a:insideV>
            <a:ln cap="flat" cmpd="sng" w="12700">
              <a:solidFill>
                <a:srgbClr val="F5F8FA"/>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CenturyGothic-regular.fntdata"/><Relationship Id="rId21" Type="http://schemas.openxmlformats.org/officeDocument/2006/relationships/slide" Target="slides/slide16.xml"/><Relationship Id="rId24" Type="http://schemas.openxmlformats.org/officeDocument/2006/relationships/font" Target="fonts/CenturyGothic-italic.fntdata"/><Relationship Id="rId23" Type="http://schemas.openxmlformats.org/officeDocument/2006/relationships/font" Target="fonts/CenturyGothic-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CenturyGothic-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400">
                <a:solidFill>
                  <a:srgbClr val="33475B"/>
                </a:solidFill>
                <a:latin typeface="Avenir"/>
                <a:ea typeface="Avenir"/>
                <a:cs typeface="Avenir"/>
                <a:sym typeface="Avenir"/>
              </a:rPr>
              <a:t>Title Slide</a:t>
            </a:r>
            <a:endParaRPr b="1" sz="1400">
              <a:solidFill>
                <a:srgbClr val="33475B"/>
              </a:solidFill>
              <a:latin typeface="Avenir"/>
              <a:ea typeface="Avenir"/>
              <a:cs typeface="Avenir"/>
              <a:sym typeface="Avenir"/>
            </a:endParaRPr>
          </a:p>
          <a:p>
            <a:pPr indent="-304800" lvl="0" marL="457200" rtl="0" algn="l">
              <a:lnSpc>
                <a:spcPct val="100000"/>
              </a:lnSpc>
              <a:spcBef>
                <a:spcPts val="0"/>
              </a:spcBef>
              <a:spcAft>
                <a:spcPts val="0"/>
              </a:spcAft>
              <a:buClr>
                <a:srgbClr val="33475B"/>
              </a:buClr>
              <a:buSzPts val="1200"/>
              <a:buFont typeface="Avenir"/>
              <a:buChar char="●"/>
            </a:pPr>
            <a:r>
              <a:rPr lang="en-US" sz="1200">
                <a:solidFill>
                  <a:srgbClr val="33475B"/>
                </a:solidFill>
                <a:latin typeface="Avenir"/>
                <a:ea typeface="Avenir"/>
                <a:cs typeface="Avenir"/>
                <a:sym typeface="Avenir"/>
              </a:rPr>
              <a:t>Dark</a:t>
            </a:r>
            <a:endParaRPr sz="1200">
              <a:solidFill>
                <a:srgbClr val="33475B"/>
              </a:solidFill>
              <a:latin typeface="Avenir"/>
              <a:ea typeface="Avenir"/>
              <a:cs typeface="Avenir"/>
              <a:sym typeface="Aveni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6" name="Google Shape;21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8" name="Google Shape;23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4" name="Google Shape;24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33475B"/>
              </a:buClr>
              <a:buSzPts val="1400"/>
              <a:buFont typeface="Avenir"/>
              <a:buNone/>
            </a:pPr>
            <a:r>
              <a:rPr b="1" lang="en-US" sz="1400">
                <a:solidFill>
                  <a:srgbClr val="33475B"/>
                </a:solidFill>
                <a:latin typeface="Avenir"/>
                <a:ea typeface="Avenir"/>
                <a:cs typeface="Avenir"/>
                <a:sym typeface="Avenir"/>
              </a:rPr>
              <a:t>Product Screenshot Full MacBook</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33475B"/>
              </a:buClr>
              <a:buSzPts val="1400"/>
              <a:buFont typeface="Avenir"/>
              <a:buNone/>
            </a:pPr>
            <a:r>
              <a:rPr b="1" lang="en-US" sz="1400">
                <a:solidFill>
                  <a:srgbClr val="33475B"/>
                </a:solidFill>
                <a:latin typeface="Avenir"/>
                <a:ea typeface="Avenir"/>
                <a:cs typeface="Avenir"/>
                <a:sym typeface="Avenir"/>
              </a:rPr>
              <a:t>Please watch all videos above. </a:t>
            </a:r>
            <a:endParaRPr b="1" sz="1400">
              <a:solidFill>
                <a:srgbClr val="33475B"/>
              </a:solidFill>
              <a:latin typeface="Avenir"/>
              <a:ea typeface="Avenir"/>
              <a:cs typeface="Avenir"/>
              <a:sym typeface="Aveni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 name="Google Shape;12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 name="Google Shape;15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7" name="Google Shape;18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s – Dark">
  <p:cSld name="Title Slides – Dark">
    <p:bg>
      <p:bgPr>
        <a:solidFill>
          <a:srgbClr val="2D3E50"/>
        </a:solidFill>
      </p:bgPr>
    </p:bg>
    <p:spTree>
      <p:nvGrpSpPr>
        <p:cNvPr id="84" name="Shape 84"/>
        <p:cNvGrpSpPr/>
        <p:nvPr/>
      </p:nvGrpSpPr>
      <p:grpSpPr>
        <a:xfrm>
          <a:off x="0" y="0"/>
          <a:ext cx="0" cy="0"/>
          <a:chOff x="0" y="0"/>
          <a:chExt cx="0" cy="0"/>
        </a:xfrm>
      </p:grpSpPr>
      <p:pic>
        <p:nvPicPr>
          <p:cNvPr id="85" name="Google Shape;85;p13"/>
          <p:cNvPicPr preferRelativeResize="0"/>
          <p:nvPr/>
        </p:nvPicPr>
        <p:blipFill rotWithShape="1">
          <a:blip r:embed="rId2">
            <a:alphaModFix/>
          </a:blip>
          <a:srcRect b="3194" l="9267" r="1012" t="7335"/>
          <a:stretch/>
        </p:blipFill>
        <p:spPr>
          <a:xfrm flipH="1">
            <a:off x="3" y="599600"/>
            <a:ext cx="11154031" cy="6258403"/>
          </a:xfrm>
          <a:prstGeom prst="rect">
            <a:avLst/>
          </a:prstGeom>
          <a:noFill/>
          <a:ln>
            <a:noFill/>
          </a:ln>
        </p:spPr>
      </p:pic>
      <p:pic>
        <p:nvPicPr>
          <p:cNvPr id="86" name="Google Shape;86;p13"/>
          <p:cNvPicPr preferRelativeResize="0"/>
          <p:nvPr/>
        </p:nvPicPr>
        <p:blipFill rotWithShape="1">
          <a:blip r:embed="rId3">
            <a:alphaModFix/>
          </a:blip>
          <a:srcRect b="0" l="0" r="0" t="0"/>
          <a:stretch/>
        </p:blipFill>
        <p:spPr>
          <a:xfrm>
            <a:off x="11253637" y="5894628"/>
            <a:ext cx="780288" cy="8323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Aligned - Orange">
  <p:cSld name="Left Aligned - Orange">
    <p:bg>
      <p:bgPr>
        <a:solidFill>
          <a:srgbClr val="FFFFFF"/>
        </a:solidFill>
      </p:bgPr>
    </p:bg>
    <p:spTree>
      <p:nvGrpSpPr>
        <p:cNvPr id="87" name="Shape 87"/>
        <p:cNvGrpSpPr/>
        <p:nvPr/>
      </p:nvGrpSpPr>
      <p:grpSpPr>
        <a:xfrm>
          <a:off x="0" y="0"/>
          <a:ext cx="0" cy="0"/>
          <a:chOff x="0" y="0"/>
          <a:chExt cx="0" cy="0"/>
        </a:xfrm>
      </p:grpSpPr>
      <p:pic>
        <p:nvPicPr>
          <p:cNvPr id="88" name="Google Shape;88;p14"/>
          <p:cNvPicPr preferRelativeResize="0"/>
          <p:nvPr/>
        </p:nvPicPr>
        <p:blipFill rotWithShape="1">
          <a:blip r:embed="rId2">
            <a:alphaModFix/>
          </a:blip>
          <a:srcRect b="0" l="0" r="0" t="0"/>
          <a:stretch/>
        </p:blipFill>
        <p:spPr>
          <a:xfrm>
            <a:off x="0" y="0"/>
            <a:ext cx="12192000" cy="6858001"/>
          </a:xfrm>
          <a:prstGeom prst="rect">
            <a:avLst/>
          </a:prstGeom>
          <a:noFill/>
          <a:ln>
            <a:noFill/>
          </a:ln>
        </p:spPr>
      </p:pic>
      <p:pic>
        <p:nvPicPr>
          <p:cNvPr id="89" name="Google Shape;89;p14"/>
          <p:cNvPicPr preferRelativeResize="0"/>
          <p:nvPr/>
        </p:nvPicPr>
        <p:blipFill rotWithShape="1">
          <a:blip r:embed="rId3">
            <a:alphaModFix/>
          </a:blip>
          <a:srcRect b="0" l="0" r="0" t="0"/>
          <a:stretch/>
        </p:blipFill>
        <p:spPr>
          <a:xfrm>
            <a:off x="11255637" y="5896167"/>
            <a:ext cx="780288" cy="81930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 Center Aligned Header Light">
  <p:cSld name="Blank Slide – Center Aligned Header Light">
    <p:bg>
      <p:bgPr>
        <a:solidFill>
          <a:srgbClr val="FFFFFF"/>
        </a:solidFill>
      </p:bgPr>
    </p:bg>
    <p:spTree>
      <p:nvGrpSpPr>
        <p:cNvPr id="90" name="Shape 90"/>
        <p:cNvGrpSpPr/>
        <p:nvPr/>
      </p:nvGrpSpPr>
      <p:grpSpPr>
        <a:xfrm>
          <a:off x="0" y="0"/>
          <a:ext cx="0" cy="0"/>
          <a:chOff x="0" y="0"/>
          <a:chExt cx="0" cy="0"/>
        </a:xfrm>
      </p:grpSpPr>
      <p:pic>
        <p:nvPicPr>
          <p:cNvPr id="91" name="Google Shape;91;p15"/>
          <p:cNvPicPr preferRelativeResize="0"/>
          <p:nvPr/>
        </p:nvPicPr>
        <p:blipFill rotWithShape="1">
          <a:blip r:embed="rId2">
            <a:alphaModFix/>
          </a:blip>
          <a:srcRect b="0" l="0" r="0" t="0"/>
          <a:stretch/>
        </p:blipFill>
        <p:spPr>
          <a:xfrm>
            <a:off x="11255637" y="5896167"/>
            <a:ext cx="780288" cy="819303"/>
          </a:xfrm>
          <a:prstGeom prst="rect">
            <a:avLst/>
          </a:prstGeom>
          <a:noFill/>
          <a:ln>
            <a:noFill/>
          </a:ln>
        </p:spPr>
      </p:pic>
      <p:sp>
        <p:nvSpPr>
          <p:cNvPr id="92" name="Google Shape;92;p15"/>
          <p:cNvSpPr txBox="1"/>
          <p:nvPr>
            <p:ph type="title"/>
          </p:nvPr>
        </p:nvSpPr>
        <p:spPr>
          <a:xfrm>
            <a:off x="2753392" y="284481"/>
            <a:ext cx="6685200" cy="694800"/>
          </a:xfrm>
          <a:prstGeom prst="rect">
            <a:avLst/>
          </a:prstGeom>
          <a:noFill/>
          <a:ln>
            <a:noFill/>
          </a:ln>
        </p:spPr>
        <p:txBody>
          <a:bodyPr anchorCtr="0" anchor="t" bIns="91425" lIns="91425" spcFirstLastPara="1" rIns="91425" wrap="square" tIns="91425">
            <a:normAutofit/>
          </a:bodyPr>
          <a:lstStyle>
            <a:lvl1pPr lvl="0" algn="ctr">
              <a:lnSpc>
                <a:spcPct val="90000"/>
              </a:lnSpc>
              <a:spcBef>
                <a:spcPts val="0"/>
              </a:spcBef>
              <a:spcAft>
                <a:spcPts val="0"/>
              </a:spcAft>
              <a:buClr>
                <a:schemeClr val="dk1"/>
              </a:buClr>
              <a:buSzPts val="4400"/>
              <a:buFont typeface="Calibri"/>
              <a:buNone/>
              <a:defRPr/>
            </a:lvl1pPr>
            <a:lvl2pPr lvl="1" algn="ctr">
              <a:lnSpc>
                <a:spcPct val="100000"/>
              </a:lnSpc>
              <a:spcBef>
                <a:spcPts val="0"/>
              </a:spcBef>
              <a:spcAft>
                <a:spcPts val="0"/>
              </a:spcAft>
              <a:buSzPts val="1800"/>
              <a:buNone/>
              <a:defRPr/>
            </a:lvl2pPr>
            <a:lvl3pPr lvl="2" algn="ctr">
              <a:lnSpc>
                <a:spcPct val="100000"/>
              </a:lnSpc>
              <a:spcBef>
                <a:spcPts val="0"/>
              </a:spcBef>
              <a:spcAft>
                <a:spcPts val="0"/>
              </a:spcAft>
              <a:buSzPts val="1800"/>
              <a:buNone/>
              <a:defRPr/>
            </a:lvl3pPr>
            <a:lvl4pPr lvl="3" algn="ctr">
              <a:lnSpc>
                <a:spcPct val="100000"/>
              </a:lnSpc>
              <a:spcBef>
                <a:spcPts val="0"/>
              </a:spcBef>
              <a:spcAft>
                <a:spcPts val="0"/>
              </a:spcAft>
              <a:buSzPts val="1800"/>
              <a:buNone/>
              <a:defRPr/>
            </a:lvl4pPr>
            <a:lvl5pPr lvl="4" algn="ctr">
              <a:lnSpc>
                <a:spcPct val="100000"/>
              </a:lnSpc>
              <a:spcBef>
                <a:spcPts val="0"/>
              </a:spcBef>
              <a:spcAft>
                <a:spcPts val="0"/>
              </a:spcAft>
              <a:buSzPts val="1800"/>
              <a:buNone/>
              <a:defRPr/>
            </a:lvl5pPr>
            <a:lvl6pPr lvl="5" algn="ctr">
              <a:lnSpc>
                <a:spcPct val="100000"/>
              </a:lnSpc>
              <a:spcBef>
                <a:spcPts val="0"/>
              </a:spcBef>
              <a:spcAft>
                <a:spcPts val="0"/>
              </a:spcAft>
              <a:buSzPts val="1800"/>
              <a:buNone/>
              <a:defRPr/>
            </a:lvl6pPr>
            <a:lvl7pPr lvl="6" algn="ctr">
              <a:lnSpc>
                <a:spcPct val="100000"/>
              </a:lnSpc>
              <a:spcBef>
                <a:spcPts val="0"/>
              </a:spcBef>
              <a:spcAft>
                <a:spcPts val="0"/>
              </a:spcAft>
              <a:buSzPts val="1800"/>
              <a:buNone/>
              <a:defRPr/>
            </a:lvl7pPr>
            <a:lvl8pPr lvl="7" algn="ctr">
              <a:lnSpc>
                <a:spcPct val="100000"/>
              </a:lnSpc>
              <a:spcBef>
                <a:spcPts val="0"/>
              </a:spcBef>
              <a:spcAft>
                <a:spcPts val="0"/>
              </a:spcAft>
              <a:buSzPts val="1800"/>
              <a:buNone/>
              <a:defRPr/>
            </a:lvl8pPr>
            <a:lvl9pPr lvl="8" algn="ctr">
              <a:lnSpc>
                <a:spcPct val="100000"/>
              </a:lnSpc>
              <a:spcBef>
                <a:spcPts val="0"/>
              </a:spcBef>
              <a:spcAft>
                <a:spcPts val="0"/>
              </a:spcAft>
              <a:buSzPts val="1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12.jpg"/><Relationship Id="rId6"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hyperlink" Target="https://plangrowlab.com/go/resources-book-cal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8.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image" Target="../media/image15.png"/><Relationship Id="rId6"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96" name="Shape 96"/>
        <p:cNvGrpSpPr/>
        <p:nvPr/>
      </p:nvGrpSpPr>
      <p:grpSpPr>
        <a:xfrm>
          <a:off x="0" y="0"/>
          <a:ext cx="0" cy="0"/>
          <a:chOff x="0" y="0"/>
          <a:chExt cx="0" cy="0"/>
        </a:xfrm>
      </p:grpSpPr>
      <p:sp>
        <p:nvSpPr>
          <p:cNvPr id="97" name="Google Shape;97;p16"/>
          <p:cNvSpPr txBox="1"/>
          <p:nvPr>
            <p:ph idx="4294967295" type="title"/>
          </p:nvPr>
        </p:nvSpPr>
        <p:spPr>
          <a:xfrm>
            <a:off x="1092779" y="2569475"/>
            <a:ext cx="10437300" cy="1273200"/>
          </a:xfrm>
          <a:prstGeom prst="rect">
            <a:avLst/>
          </a:prstGeom>
          <a:noFill/>
          <a:ln>
            <a:noFill/>
          </a:ln>
        </p:spPr>
        <p:txBody>
          <a:bodyPr anchorCtr="0" anchor="t" bIns="121900" lIns="121900" spcFirstLastPara="1" rIns="121900" wrap="square" tIns="121900">
            <a:normAutofit fontScale="90000"/>
          </a:bodyPr>
          <a:lstStyle/>
          <a:p>
            <a:pPr indent="0" lvl="0" marL="0" rtl="0" algn="l">
              <a:lnSpc>
                <a:spcPct val="90000"/>
              </a:lnSpc>
              <a:spcBef>
                <a:spcPts val="0"/>
              </a:spcBef>
              <a:spcAft>
                <a:spcPts val="0"/>
              </a:spcAft>
              <a:buClr>
                <a:schemeClr val="lt1"/>
              </a:buClr>
              <a:buSzPct val="100000"/>
              <a:buFont typeface="Avenir"/>
              <a:buNone/>
            </a:pPr>
            <a:r>
              <a:rPr lang="en-US" sz="6400">
                <a:solidFill>
                  <a:srgbClr val="212E44"/>
                </a:solidFill>
                <a:latin typeface="Verdana"/>
                <a:ea typeface="Verdana"/>
                <a:cs typeface="Verdana"/>
                <a:sym typeface="Verdana"/>
              </a:rPr>
              <a:t>Company Profile Template</a:t>
            </a:r>
            <a:endParaRPr sz="6400">
              <a:solidFill>
                <a:srgbClr val="212E44"/>
              </a:solidFill>
              <a:latin typeface="Verdana"/>
              <a:ea typeface="Verdana"/>
              <a:cs typeface="Verdana"/>
              <a:sym typeface="Verdana"/>
            </a:endParaRPr>
          </a:p>
          <a:p>
            <a:pPr indent="0" lvl="0" marL="0" rtl="0" algn="l">
              <a:lnSpc>
                <a:spcPct val="90000"/>
              </a:lnSpc>
              <a:spcBef>
                <a:spcPts val="0"/>
              </a:spcBef>
              <a:spcAft>
                <a:spcPts val="0"/>
              </a:spcAft>
              <a:buClr>
                <a:srgbClr val="FFFFFF"/>
              </a:buClr>
              <a:buSzPct val="100000"/>
              <a:buFont typeface="Avenir"/>
              <a:buNone/>
            </a:pPr>
            <a:r>
              <a:t/>
            </a:r>
            <a:endParaRPr b="1" sz="6400">
              <a:latin typeface="Avenir"/>
              <a:ea typeface="Avenir"/>
              <a:cs typeface="Avenir"/>
              <a:sym typeface="Avenir"/>
            </a:endParaRPr>
          </a:p>
        </p:txBody>
      </p:sp>
      <p:cxnSp>
        <p:nvCxnSpPr>
          <p:cNvPr id="98" name="Google Shape;98;p16"/>
          <p:cNvCxnSpPr/>
          <p:nvPr/>
        </p:nvCxnSpPr>
        <p:spPr>
          <a:xfrm>
            <a:off x="659524" y="766550"/>
            <a:ext cx="1533600" cy="0"/>
          </a:xfrm>
          <a:prstGeom prst="straightConnector1">
            <a:avLst/>
          </a:prstGeom>
          <a:noFill/>
          <a:ln cap="flat" cmpd="sng" w="19050">
            <a:solidFill>
              <a:srgbClr val="212E44"/>
            </a:solidFill>
            <a:prstDash val="solid"/>
            <a:round/>
            <a:headEnd len="sm" w="sm" type="none"/>
            <a:tailEnd len="sm" w="sm" type="none"/>
          </a:ln>
        </p:spPr>
      </p:cxnSp>
      <p:pic>
        <p:nvPicPr>
          <p:cNvPr id="99" name="Google Shape;99;p16"/>
          <p:cNvPicPr preferRelativeResize="0"/>
          <p:nvPr/>
        </p:nvPicPr>
        <p:blipFill rotWithShape="1">
          <a:blip r:embed="rId3">
            <a:alphaModFix/>
          </a:blip>
          <a:srcRect b="30816" l="0" r="0" t="30812"/>
          <a:stretch/>
        </p:blipFill>
        <p:spPr>
          <a:xfrm>
            <a:off x="549000" y="328400"/>
            <a:ext cx="1698600" cy="434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17" name="Shape 217"/>
        <p:cNvGrpSpPr/>
        <p:nvPr/>
      </p:nvGrpSpPr>
      <p:grpSpPr>
        <a:xfrm>
          <a:off x="0" y="0"/>
          <a:ext cx="0" cy="0"/>
          <a:chOff x="0" y="0"/>
          <a:chExt cx="0" cy="0"/>
        </a:xfrm>
      </p:grpSpPr>
      <p:sp>
        <p:nvSpPr>
          <p:cNvPr id="218" name="Google Shape;218;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Awards &amp; Recognition</a:t>
            </a:r>
            <a:endParaRPr>
              <a:solidFill>
                <a:srgbClr val="212E44"/>
              </a:solidFill>
              <a:latin typeface="Verdana"/>
              <a:ea typeface="Verdana"/>
              <a:cs typeface="Verdana"/>
              <a:sym typeface="Verdana"/>
            </a:endParaRPr>
          </a:p>
        </p:txBody>
      </p:sp>
      <p:sp>
        <p:nvSpPr>
          <p:cNvPr id="219" name="Google Shape;219;p25"/>
          <p:cNvSpPr/>
          <p:nvPr/>
        </p:nvSpPr>
        <p:spPr>
          <a:xfrm>
            <a:off x="838200" y="1930698"/>
            <a:ext cx="586500" cy="586500"/>
          </a:xfrm>
          <a:prstGeom prst="star5">
            <a:avLst>
              <a:gd fmla="val 19098" name="adj"/>
              <a:gd fmla="val 105146" name="hf"/>
              <a:gd fmla="val 110557" name="vf"/>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20" name="Google Shape;220;p25"/>
          <p:cNvSpPr txBox="1"/>
          <p:nvPr/>
        </p:nvSpPr>
        <p:spPr>
          <a:xfrm>
            <a:off x="1505851" y="1945275"/>
            <a:ext cx="44649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NAME OF AWARD</a:t>
            </a:r>
            <a:endParaRPr i="0" sz="14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Insert  description of award here</a:t>
            </a:r>
            <a:endParaRPr i="0" sz="1400" u="none" cap="none" strike="noStrike">
              <a:solidFill>
                <a:srgbClr val="212E44"/>
              </a:solidFill>
              <a:latin typeface="Verdana"/>
              <a:ea typeface="Verdana"/>
              <a:cs typeface="Verdana"/>
              <a:sym typeface="Verdana"/>
            </a:endParaRPr>
          </a:p>
        </p:txBody>
      </p:sp>
      <p:sp>
        <p:nvSpPr>
          <p:cNvPr id="221" name="Google Shape;221;p25"/>
          <p:cNvSpPr/>
          <p:nvPr/>
        </p:nvSpPr>
        <p:spPr>
          <a:xfrm>
            <a:off x="6463149" y="1930698"/>
            <a:ext cx="586360" cy="586360"/>
          </a:xfrm>
          <a:prstGeom prst="star5">
            <a:avLst>
              <a:gd fmla="val 19098" name="adj"/>
              <a:gd fmla="val 105146" name="hf"/>
              <a:gd fmla="val 110557" name="vf"/>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22" name="Google Shape;222;p25"/>
          <p:cNvSpPr txBox="1"/>
          <p:nvPr/>
        </p:nvSpPr>
        <p:spPr>
          <a:xfrm>
            <a:off x="7130795" y="1945270"/>
            <a:ext cx="39351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NAME OF AWARD</a:t>
            </a:r>
            <a:endParaRPr i="0" sz="14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Insert  description of award here</a:t>
            </a:r>
            <a:endParaRPr i="0" sz="1400" u="none" cap="none" strike="noStrike">
              <a:solidFill>
                <a:srgbClr val="212E44"/>
              </a:solidFill>
              <a:latin typeface="Verdana"/>
              <a:ea typeface="Verdana"/>
              <a:cs typeface="Verdana"/>
              <a:sym typeface="Verdana"/>
            </a:endParaRPr>
          </a:p>
        </p:txBody>
      </p:sp>
      <p:sp>
        <p:nvSpPr>
          <p:cNvPr id="223" name="Google Shape;223;p25"/>
          <p:cNvSpPr/>
          <p:nvPr/>
        </p:nvSpPr>
        <p:spPr>
          <a:xfrm>
            <a:off x="838200" y="3149898"/>
            <a:ext cx="586360" cy="586360"/>
          </a:xfrm>
          <a:prstGeom prst="star5">
            <a:avLst>
              <a:gd fmla="val 19098" name="adj"/>
              <a:gd fmla="val 105146" name="hf"/>
              <a:gd fmla="val 110557" name="vf"/>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24" name="Google Shape;224;p25"/>
          <p:cNvSpPr txBox="1"/>
          <p:nvPr/>
        </p:nvSpPr>
        <p:spPr>
          <a:xfrm>
            <a:off x="1505850" y="3164475"/>
            <a:ext cx="42957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NAME OF AWARD</a:t>
            </a:r>
            <a:endParaRPr i="0" sz="14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Insert  description of award here</a:t>
            </a:r>
            <a:endParaRPr i="0" sz="1400" u="none" cap="none" strike="noStrike">
              <a:solidFill>
                <a:srgbClr val="212E44"/>
              </a:solidFill>
              <a:latin typeface="Verdana"/>
              <a:ea typeface="Verdana"/>
              <a:cs typeface="Verdana"/>
              <a:sym typeface="Verdana"/>
            </a:endParaRPr>
          </a:p>
        </p:txBody>
      </p:sp>
      <p:sp>
        <p:nvSpPr>
          <p:cNvPr id="225" name="Google Shape;225;p25"/>
          <p:cNvSpPr/>
          <p:nvPr/>
        </p:nvSpPr>
        <p:spPr>
          <a:xfrm>
            <a:off x="6463149" y="3149898"/>
            <a:ext cx="586360" cy="586360"/>
          </a:xfrm>
          <a:prstGeom prst="star5">
            <a:avLst>
              <a:gd fmla="val 19098" name="adj"/>
              <a:gd fmla="val 105146" name="hf"/>
              <a:gd fmla="val 110557" name="vf"/>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26" name="Google Shape;226;p25"/>
          <p:cNvSpPr txBox="1"/>
          <p:nvPr/>
        </p:nvSpPr>
        <p:spPr>
          <a:xfrm>
            <a:off x="7130795" y="3164470"/>
            <a:ext cx="39351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NAME OF AWARD</a:t>
            </a:r>
            <a:endParaRPr i="0" sz="14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Insert  description of award here</a:t>
            </a:r>
            <a:endParaRPr i="0" sz="1400" u="none" cap="none" strike="noStrike">
              <a:solidFill>
                <a:srgbClr val="212E44"/>
              </a:solidFill>
              <a:latin typeface="Verdana"/>
              <a:ea typeface="Verdana"/>
              <a:cs typeface="Verdana"/>
              <a:sym typeface="Verdana"/>
            </a:endParaRPr>
          </a:p>
        </p:txBody>
      </p:sp>
      <p:sp>
        <p:nvSpPr>
          <p:cNvPr id="227" name="Google Shape;227;p25"/>
          <p:cNvSpPr/>
          <p:nvPr/>
        </p:nvSpPr>
        <p:spPr>
          <a:xfrm>
            <a:off x="838200" y="4369098"/>
            <a:ext cx="586360" cy="586360"/>
          </a:xfrm>
          <a:prstGeom prst="star5">
            <a:avLst>
              <a:gd fmla="val 19098" name="adj"/>
              <a:gd fmla="val 105146" name="hf"/>
              <a:gd fmla="val 110557" name="vf"/>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28" name="Google Shape;228;p25"/>
          <p:cNvSpPr txBox="1"/>
          <p:nvPr/>
        </p:nvSpPr>
        <p:spPr>
          <a:xfrm>
            <a:off x="1505846" y="4383670"/>
            <a:ext cx="39351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NAME OF AWARD</a:t>
            </a:r>
            <a:endParaRPr i="0" sz="14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Insert  description of award here</a:t>
            </a:r>
            <a:endParaRPr i="0" sz="1400" u="none" cap="none" strike="noStrike">
              <a:solidFill>
                <a:srgbClr val="212E44"/>
              </a:solidFill>
              <a:latin typeface="Verdana"/>
              <a:ea typeface="Verdana"/>
              <a:cs typeface="Verdana"/>
              <a:sym typeface="Verdan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E7058"/>
        </a:solidFill>
      </p:bgPr>
    </p:bg>
    <p:spTree>
      <p:nvGrpSpPr>
        <p:cNvPr id="232" name="Shape 232"/>
        <p:cNvGrpSpPr/>
        <p:nvPr/>
      </p:nvGrpSpPr>
      <p:grpSpPr>
        <a:xfrm>
          <a:off x="0" y="0"/>
          <a:ext cx="0" cy="0"/>
          <a:chOff x="0" y="0"/>
          <a:chExt cx="0" cy="0"/>
        </a:xfrm>
      </p:grpSpPr>
      <p:sp>
        <p:nvSpPr>
          <p:cNvPr id="233" name="Google Shape;233;p26"/>
          <p:cNvSpPr/>
          <p:nvPr/>
        </p:nvSpPr>
        <p:spPr>
          <a:xfrm>
            <a:off x="0" y="0"/>
            <a:ext cx="12192000" cy="6858000"/>
          </a:xfrm>
          <a:prstGeom prst="rect">
            <a:avLst/>
          </a:prstGeom>
          <a:solidFill>
            <a:srgbClr val="E9F4EE"/>
          </a:solidFill>
          <a:ln cap="flat" cmpd="sng" w="25400">
            <a:solidFill>
              <a:srgbClr val="E9F4E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4" name="Google Shape;234;p26"/>
          <p:cNvSpPr txBox="1"/>
          <p:nvPr>
            <p:ph type="title"/>
          </p:nvPr>
        </p:nvSpPr>
        <p:spPr>
          <a:xfrm>
            <a:off x="882243" y="2567998"/>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000"/>
              <a:buFont typeface="Avenir"/>
              <a:buNone/>
            </a:pPr>
            <a:r>
              <a:rPr lang="en-US" sz="4000">
                <a:solidFill>
                  <a:srgbClr val="212E44"/>
                </a:solidFill>
                <a:latin typeface="Verdana"/>
                <a:ea typeface="Verdana"/>
                <a:cs typeface="Verdana"/>
                <a:sym typeface="Verdana"/>
              </a:rPr>
              <a:t>Misc. Slides</a:t>
            </a:r>
            <a:endParaRPr>
              <a:solidFill>
                <a:srgbClr val="212E44"/>
              </a:solidFill>
              <a:latin typeface="Verdana"/>
              <a:ea typeface="Verdana"/>
              <a:cs typeface="Verdana"/>
              <a:sym typeface="Verdana"/>
            </a:endParaRPr>
          </a:p>
        </p:txBody>
      </p:sp>
      <p:cxnSp>
        <p:nvCxnSpPr>
          <p:cNvPr id="235" name="Google Shape;235;p26"/>
          <p:cNvCxnSpPr/>
          <p:nvPr/>
        </p:nvCxnSpPr>
        <p:spPr>
          <a:xfrm>
            <a:off x="5719959" y="3713022"/>
            <a:ext cx="752593" cy="0"/>
          </a:xfrm>
          <a:prstGeom prst="straightConnector1">
            <a:avLst/>
          </a:prstGeom>
          <a:noFill/>
          <a:ln cap="flat" cmpd="sng" w="57150">
            <a:solidFill>
              <a:srgbClr val="008561"/>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39" name="Shape 239"/>
        <p:cNvGrpSpPr/>
        <p:nvPr/>
      </p:nvGrpSpPr>
      <p:grpSpPr>
        <a:xfrm>
          <a:off x="0" y="0"/>
          <a:ext cx="0" cy="0"/>
          <a:chOff x="0" y="0"/>
          <a:chExt cx="0" cy="0"/>
        </a:xfrm>
      </p:grpSpPr>
      <p:pic>
        <p:nvPicPr>
          <p:cNvPr id="240" name="Google Shape;240;p27"/>
          <p:cNvPicPr preferRelativeResize="0"/>
          <p:nvPr/>
        </p:nvPicPr>
        <p:blipFill rotWithShape="1">
          <a:blip r:embed="rId3">
            <a:alphaModFix/>
          </a:blip>
          <a:srcRect b="0" l="0" r="0" t="0"/>
          <a:stretch/>
        </p:blipFill>
        <p:spPr>
          <a:xfrm>
            <a:off x="0" y="0"/>
            <a:ext cx="4580626" cy="6858000"/>
          </a:xfrm>
          <a:prstGeom prst="rect">
            <a:avLst/>
          </a:prstGeom>
          <a:noFill/>
          <a:ln>
            <a:noFill/>
          </a:ln>
        </p:spPr>
      </p:pic>
      <p:sp>
        <p:nvSpPr>
          <p:cNvPr id="241" name="Google Shape;241;p27"/>
          <p:cNvSpPr txBox="1"/>
          <p:nvPr>
            <p:ph type="title"/>
          </p:nvPr>
        </p:nvSpPr>
        <p:spPr>
          <a:xfrm>
            <a:off x="5537205" y="458275"/>
            <a:ext cx="6192900" cy="120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Title of Slide</a:t>
            </a:r>
            <a:br>
              <a:rPr lang="en-US" sz="4000">
                <a:solidFill>
                  <a:srgbClr val="212E44"/>
                </a:solidFill>
                <a:latin typeface="Verdana"/>
                <a:ea typeface="Verdana"/>
                <a:cs typeface="Verdana"/>
                <a:sym typeface="Verdana"/>
              </a:rPr>
            </a:br>
            <a:endParaRPr sz="4000">
              <a:solidFill>
                <a:srgbClr val="212E44"/>
              </a:solidFill>
              <a:latin typeface="Verdana"/>
              <a:ea typeface="Verdana"/>
              <a:cs typeface="Verdana"/>
              <a:sym typeface="Verdan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45" name="Shape 245"/>
        <p:cNvGrpSpPr/>
        <p:nvPr/>
      </p:nvGrpSpPr>
      <p:grpSpPr>
        <a:xfrm>
          <a:off x="0" y="0"/>
          <a:ext cx="0" cy="0"/>
          <a:chOff x="0" y="0"/>
          <a:chExt cx="0" cy="0"/>
        </a:xfrm>
      </p:grpSpPr>
      <p:sp>
        <p:nvSpPr>
          <p:cNvPr id="246" name="Google Shape;246;p28"/>
          <p:cNvSpPr txBox="1"/>
          <p:nvPr>
            <p:ph type="title"/>
          </p:nvPr>
        </p:nvSpPr>
        <p:spPr>
          <a:xfrm>
            <a:off x="6539350" y="445375"/>
            <a:ext cx="5652600" cy="120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4000">
                <a:solidFill>
                  <a:srgbClr val="1E3644"/>
                </a:solidFill>
                <a:latin typeface="Verdana"/>
                <a:ea typeface="Verdana"/>
                <a:cs typeface="Verdana"/>
                <a:sym typeface="Verdana"/>
              </a:rPr>
              <a:t>Title of Slide</a:t>
            </a:r>
            <a:br>
              <a:rPr lang="en-US" sz="4000">
                <a:solidFill>
                  <a:srgbClr val="1E3644"/>
                </a:solidFill>
                <a:latin typeface="Verdana"/>
                <a:ea typeface="Verdana"/>
                <a:cs typeface="Verdana"/>
                <a:sym typeface="Verdana"/>
              </a:rPr>
            </a:br>
            <a:endParaRPr sz="4000">
              <a:solidFill>
                <a:srgbClr val="1E3644"/>
              </a:solidFill>
              <a:latin typeface="Verdana"/>
              <a:ea typeface="Verdana"/>
              <a:cs typeface="Verdana"/>
              <a:sym typeface="Verdana"/>
            </a:endParaRPr>
          </a:p>
        </p:txBody>
      </p:sp>
      <p:pic>
        <p:nvPicPr>
          <p:cNvPr id="247" name="Google Shape;247;p28"/>
          <p:cNvPicPr preferRelativeResize="0"/>
          <p:nvPr/>
        </p:nvPicPr>
        <p:blipFill rotWithShape="1">
          <a:blip r:embed="rId3">
            <a:alphaModFix/>
          </a:blip>
          <a:srcRect b="16354" l="0" r="0" t="16621"/>
          <a:stretch/>
        </p:blipFill>
        <p:spPr>
          <a:xfrm>
            <a:off x="280556" y="286327"/>
            <a:ext cx="3013363" cy="3029528"/>
          </a:xfrm>
          <a:prstGeom prst="rect">
            <a:avLst/>
          </a:prstGeom>
          <a:noFill/>
          <a:ln>
            <a:noFill/>
          </a:ln>
        </p:spPr>
      </p:pic>
      <p:pic>
        <p:nvPicPr>
          <p:cNvPr id="248" name="Google Shape;248;p28"/>
          <p:cNvPicPr preferRelativeResize="0"/>
          <p:nvPr/>
        </p:nvPicPr>
        <p:blipFill rotWithShape="1">
          <a:blip r:embed="rId4">
            <a:alphaModFix/>
          </a:blip>
          <a:srcRect b="17282" l="0" r="0" t="16202"/>
          <a:stretch/>
        </p:blipFill>
        <p:spPr>
          <a:xfrm>
            <a:off x="3512128" y="286327"/>
            <a:ext cx="3027217" cy="3020291"/>
          </a:xfrm>
          <a:prstGeom prst="rect">
            <a:avLst/>
          </a:prstGeom>
          <a:noFill/>
          <a:ln>
            <a:noFill/>
          </a:ln>
        </p:spPr>
      </p:pic>
      <p:pic>
        <p:nvPicPr>
          <p:cNvPr id="249" name="Google Shape;249;p28"/>
          <p:cNvPicPr preferRelativeResize="0"/>
          <p:nvPr/>
        </p:nvPicPr>
        <p:blipFill rotWithShape="1">
          <a:blip r:embed="rId5">
            <a:alphaModFix/>
          </a:blip>
          <a:srcRect b="0" l="0" r="0" t="33236"/>
          <a:stretch/>
        </p:blipFill>
        <p:spPr>
          <a:xfrm>
            <a:off x="280551" y="3528291"/>
            <a:ext cx="3013367" cy="3017983"/>
          </a:xfrm>
          <a:prstGeom prst="rect">
            <a:avLst/>
          </a:prstGeom>
          <a:noFill/>
          <a:ln>
            <a:noFill/>
          </a:ln>
        </p:spPr>
      </p:pic>
      <p:pic>
        <p:nvPicPr>
          <p:cNvPr id="250" name="Google Shape;250;p28"/>
          <p:cNvPicPr preferRelativeResize="0"/>
          <p:nvPr/>
        </p:nvPicPr>
        <p:blipFill rotWithShape="1">
          <a:blip r:embed="rId6">
            <a:alphaModFix/>
          </a:blip>
          <a:srcRect b="33282" l="0" r="0" t="0"/>
          <a:stretch/>
        </p:blipFill>
        <p:spPr>
          <a:xfrm>
            <a:off x="3512128" y="3528291"/>
            <a:ext cx="3027222" cy="302952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54" name="Shape 254"/>
        <p:cNvGrpSpPr/>
        <p:nvPr/>
      </p:nvGrpSpPr>
      <p:grpSpPr>
        <a:xfrm>
          <a:off x="0" y="0"/>
          <a:ext cx="0" cy="0"/>
          <a:chOff x="0" y="0"/>
          <a:chExt cx="0" cy="0"/>
        </a:xfrm>
      </p:grpSpPr>
      <p:sp>
        <p:nvSpPr>
          <p:cNvPr id="255" name="Google Shape;255;p29"/>
          <p:cNvSpPr txBox="1"/>
          <p:nvPr>
            <p:ph type="title"/>
          </p:nvPr>
        </p:nvSpPr>
        <p:spPr>
          <a:xfrm>
            <a:off x="838200" y="365125"/>
            <a:ext cx="11159836"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Logo Gallery</a:t>
            </a:r>
            <a:endParaRPr>
              <a:solidFill>
                <a:srgbClr val="212E44"/>
              </a:solidFill>
              <a:latin typeface="Verdana"/>
              <a:ea typeface="Verdana"/>
              <a:cs typeface="Verdana"/>
              <a:sym typeface="Verdana"/>
            </a:endParaRPr>
          </a:p>
        </p:txBody>
      </p:sp>
      <p:sp>
        <p:nvSpPr>
          <p:cNvPr id="256" name="Google Shape;256;p29"/>
          <p:cNvSpPr/>
          <p:nvPr/>
        </p:nvSpPr>
        <p:spPr>
          <a:xfrm>
            <a:off x="1921334" y="2599760"/>
            <a:ext cx="1676400" cy="623455"/>
          </a:xfrm>
          <a:prstGeom prst="rect">
            <a:avLst/>
          </a:prstGeom>
          <a:no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57" name="Google Shape;257;p29"/>
          <p:cNvSpPr txBox="1"/>
          <p:nvPr/>
        </p:nvSpPr>
        <p:spPr>
          <a:xfrm>
            <a:off x="2321439"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LOGO</a:t>
            </a:r>
            <a:endParaRPr i="0" sz="1800" u="none" cap="none" strike="noStrike">
              <a:solidFill>
                <a:srgbClr val="043035"/>
              </a:solidFill>
              <a:latin typeface="Verdana"/>
              <a:ea typeface="Verdana"/>
              <a:cs typeface="Verdana"/>
              <a:sym typeface="Verdana"/>
            </a:endParaRPr>
          </a:p>
        </p:txBody>
      </p:sp>
      <p:sp>
        <p:nvSpPr>
          <p:cNvPr id="258" name="Google Shape;258;p29"/>
          <p:cNvSpPr/>
          <p:nvPr/>
        </p:nvSpPr>
        <p:spPr>
          <a:xfrm>
            <a:off x="3997839" y="2599760"/>
            <a:ext cx="1676400" cy="623455"/>
          </a:xfrm>
          <a:prstGeom prst="rect">
            <a:avLst/>
          </a:prstGeom>
          <a:no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59" name="Google Shape;259;p29"/>
          <p:cNvSpPr txBox="1"/>
          <p:nvPr/>
        </p:nvSpPr>
        <p:spPr>
          <a:xfrm>
            <a:off x="4397944"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LOGO</a:t>
            </a:r>
            <a:endParaRPr i="0" sz="1800" u="none" cap="none" strike="noStrike">
              <a:solidFill>
                <a:srgbClr val="043035"/>
              </a:solidFill>
              <a:latin typeface="Verdana"/>
              <a:ea typeface="Verdana"/>
              <a:cs typeface="Verdana"/>
              <a:sym typeface="Verdana"/>
            </a:endParaRPr>
          </a:p>
        </p:txBody>
      </p:sp>
      <p:sp>
        <p:nvSpPr>
          <p:cNvPr id="260" name="Google Shape;260;p29"/>
          <p:cNvSpPr/>
          <p:nvPr/>
        </p:nvSpPr>
        <p:spPr>
          <a:xfrm>
            <a:off x="6074344" y="2599760"/>
            <a:ext cx="1676400" cy="623455"/>
          </a:xfrm>
          <a:prstGeom prst="rect">
            <a:avLst/>
          </a:prstGeom>
          <a:no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61" name="Google Shape;261;p29"/>
          <p:cNvSpPr txBox="1"/>
          <p:nvPr/>
        </p:nvSpPr>
        <p:spPr>
          <a:xfrm>
            <a:off x="6474449"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LOGO</a:t>
            </a:r>
            <a:endParaRPr i="0" sz="1800" u="none" cap="none" strike="noStrike">
              <a:solidFill>
                <a:srgbClr val="043035"/>
              </a:solidFill>
              <a:latin typeface="Verdana"/>
              <a:ea typeface="Verdana"/>
              <a:cs typeface="Verdana"/>
              <a:sym typeface="Verdana"/>
            </a:endParaRPr>
          </a:p>
        </p:txBody>
      </p:sp>
      <p:sp>
        <p:nvSpPr>
          <p:cNvPr id="262" name="Google Shape;262;p29"/>
          <p:cNvSpPr/>
          <p:nvPr/>
        </p:nvSpPr>
        <p:spPr>
          <a:xfrm>
            <a:off x="8150849" y="2599760"/>
            <a:ext cx="1676400" cy="623455"/>
          </a:xfrm>
          <a:prstGeom prst="rect">
            <a:avLst/>
          </a:prstGeom>
          <a:no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63" name="Google Shape;263;p29"/>
          <p:cNvSpPr txBox="1"/>
          <p:nvPr/>
        </p:nvSpPr>
        <p:spPr>
          <a:xfrm>
            <a:off x="8550954"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LOGO</a:t>
            </a:r>
            <a:endParaRPr i="0" sz="1800" u="none" cap="none" strike="noStrike">
              <a:solidFill>
                <a:srgbClr val="043035"/>
              </a:solidFill>
              <a:latin typeface="Verdana"/>
              <a:ea typeface="Verdana"/>
              <a:cs typeface="Verdana"/>
              <a:sym typeface="Verdana"/>
            </a:endParaRPr>
          </a:p>
        </p:txBody>
      </p:sp>
      <p:sp>
        <p:nvSpPr>
          <p:cNvPr id="264" name="Google Shape;264;p29"/>
          <p:cNvSpPr/>
          <p:nvPr/>
        </p:nvSpPr>
        <p:spPr>
          <a:xfrm>
            <a:off x="1921334" y="3458808"/>
            <a:ext cx="1676400" cy="623455"/>
          </a:xfrm>
          <a:prstGeom prst="rect">
            <a:avLst/>
          </a:prstGeom>
          <a:solidFill>
            <a:srgbClr val="008561"/>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65" name="Google Shape;265;p29"/>
          <p:cNvSpPr txBox="1"/>
          <p:nvPr/>
        </p:nvSpPr>
        <p:spPr>
          <a:xfrm>
            <a:off x="2321439"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LOGO</a:t>
            </a:r>
            <a:endParaRPr i="0" sz="1800" u="none" cap="none" strike="noStrike">
              <a:solidFill>
                <a:schemeClr val="lt1"/>
              </a:solidFill>
              <a:latin typeface="Verdana"/>
              <a:ea typeface="Verdana"/>
              <a:cs typeface="Verdana"/>
              <a:sym typeface="Verdana"/>
            </a:endParaRPr>
          </a:p>
        </p:txBody>
      </p:sp>
      <p:sp>
        <p:nvSpPr>
          <p:cNvPr id="266" name="Google Shape;266;p29"/>
          <p:cNvSpPr/>
          <p:nvPr/>
        </p:nvSpPr>
        <p:spPr>
          <a:xfrm>
            <a:off x="3997839" y="3458808"/>
            <a:ext cx="1676400" cy="623455"/>
          </a:xfrm>
          <a:prstGeom prst="rect">
            <a:avLst/>
          </a:prstGeom>
          <a:solidFill>
            <a:srgbClr val="008561"/>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67" name="Google Shape;267;p29"/>
          <p:cNvSpPr txBox="1"/>
          <p:nvPr/>
        </p:nvSpPr>
        <p:spPr>
          <a:xfrm>
            <a:off x="4397944"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LOGO</a:t>
            </a:r>
            <a:endParaRPr i="0" sz="1800" u="none" cap="none" strike="noStrike">
              <a:solidFill>
                <a:schemeClr val="lt1"/>
              </a:solidFill>
              <a:latin typeface="Verdana"/>
              <a:ea typeface="Verdana"/>
              <a:cs typeface="Verdana"/>
              <a:sym typeface="Verdana"/>
            </a:endParaRPr>
          </a:p>
        </p:txBody>
      </p:sp>
      <p:sp>
        <p:nvSpPr>
          <p:cNvPr id="268" name="Google Shape;268;p29"/>
          <p:cNvSpPr/>
          <p:nvPr/>
        </p:nvSpPr>
        <p:spPr>
          <a:xfrm>
            <a:off x="6074344" y="3458808"/>
            <a:ext cx="1676400" cy="623455"/>
          </a:xfrm>
          <a:prstGeom prst="rect">
            <a:avLst/>
          </a:prstGeom>
          <a:solidFill>
            <a:srgbClr val="008561"/>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69" name="Google Shape;269;p29"/>
          <p:cNvSpPr txBox="1"/>
          <p:nvPr/>
        </p:nvSpPr>
        <p:spPr>
          <a:xfrm>
            <a:off x="6474449"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LOGO</a:t>
            </a:r>
            <a:endParaRPr i="0" sz="1800" u="none" cap="none" strike="noStrike">
              <a:solidFill>
                <a:schemeClr val="lt1"/>
              </a:solidFill>
              <a:latin typeface="Verdana"/>
              <a:ea typeface="Verdana"/>
              <a:cs typeface="Verdana"/>
              <a:sym typeface="Verdana"/>
            </a:endParaRPr>
          </a:p>
        </p:txBody>
      </p:sp>
      <p:sp>
        <p:nvSpPr>
          <p:cNvPr id="270" name="Google Shape;270;p29"/>
          <p:cNvSpPr/>
          <p:nvPr/>
        </p:nvSpPr>
        <p:spPr>
          <a:xfrm>
            <a:off x="8150849" y="3458808"/>
            <a:ext cx="1676400" cy="623455"/>
          </a:xfrm>
          <a:prstGeom prst="rect">
            <a:avLst/>
          </a:prstGeom>
          <a:solidFill>
            <a:srgbClr val="008561"/>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71" name="Google Shape;271;p29"/>
          <p:cNvSpPr txBox="1"/>
          <p:nvPr/>
        </p:nvSpPr>
        <p:spPr>
          <a:xfrm>
            <a:off x="8550954"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LOGO</a:t>
            </a:r>
            <a:endParaRPr i="0" sz="1400" u="none" cap="none" strike="noStrike">
              <a:solidFill>
                <a:schemeClr val="lt1"/>
              </a:solidFill>
              <a:latin typeface="Verdana"/>
              <a:ea typeface="Verdana"/>
              <a:cs typeface="Verdana"/>
              <a:sym typeface="Verdana"/>
            </a:endParaRPr>
          </a:p>
        </p:txBody>
      </p:sp>
      <p:sp>
        <p:nvSpPr>
          <p:cNvPr id="272" name="Google Shape;272;p29"/>
          <p:cNvSpPr/>
          <p:nvPr/>
        </p:nvSpPr>
        <p:spPr>
          <a:xfrm>
            <a:off x="1921334" y="4285272"/>
            <a:ext cx="1676400" cy="623455"/>
          </a:xfrm>
          <a:prstGeom prst="rect">
            <a:avLst/>
          </a:prstGeom>
          <a:solidFill>
            <a:schemeClr val="lt1"/>
          </a:solid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73" name="Google Shape;273;p29"/>
          <p:cNvSpPr txBox="1"/>
          <p:nvPr/>
        </p:nvSpPr>
        <p:spPr>
          <a:xfrm>
            <a:off x="2321439"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Verdana"/>
                <a:ea typeface="Verdana"/>
                <a:cs typeface="Verdana"/>
                <a:sym typeface="Verdana"/>
              </a:rPr>
              <a:t>LOGO</a:t>
            </a:r>
            <a:endParaRPr i="0" sz="1800" u="none" cap="none" strike="noStrike">
              <a:solidFill>
                <a:srgbClr val="00685E"/>
              </a:solidFill>
              <a:latin typeface="Verdana"/>
              <a:ea typeface="Verdana"/>
              <a:cs typeface="Verdana"/>
              <a:sym typeface="Verdana"/>
            </a:endParaRPr>
          </a:p>
        </p:txBody>
      </p:sp>
      <p:sp>
        <p:nvSpPr>
          <p:cNvPr id="274" name="Google Shape;274;p29"/>
          <p:cNvSpPr/>
          <p:nvPr/>
        </p:nvSpPr>
        <p:spPr>
          <a:xfrm>
            <a:off x="3997839" y="4285272"/>
            <a:ext cx="1676400" cy="623455"/>
          </a:xfrm>
          <a:prstGeom prst="rect">
            <a:avLst/>
          </a:prstGeom>
          <a:solidFill>
            <a:schemeClr val="lt1"/>
          </a:solid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75" name="Google Shape;275;p29"/>
          <p:cNvSpPr txBox="1"/>
          <p:nvPr/>
        </p:nvSpPr>
        <p:spPr>
          <a:xfrm>
            <a:off x="4397944"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Verdana"/>
                <a:ea typeface="Verdana"/>
                <a:cs typeface="Verdana"/>
                <a:sym typeface="Verdana"/>
              </a:rPr>
              <a:t>LOGO</a:t>
            </a:r>
            <a:endParaRPr i="0" sz="1800" u="none" cap="none" strike="noStrike">
              <a:solidFill>
                <a:srgbClr val="00685E"/>
              </a:solidFill>
              <a:latin typeface="Verdana"/>
              <a:ea typeface="Verdana"/>
              <a:cs typeface="Verdana"/>
              <a:sym typeface="Verdana"/>
            </a:endParaRPr>
          </a:p>
        </p:txBody>
      </p:sp>
      <p:sp>
        <p:nvSpPr>
          <p:cNvPr id="276" name="Google Shape;276;p29"/>
          <p:cNvSpPr/>
          <p:nvPr/>
        </p:nvSpPr>
        <p:spPr>
          <a:xfrm>
            <a:off x="6074344" y="4285272"/>
            <a:ext cx="1676400" cy="623455"/>
          </a:xfrm>
          <a:prstGeom prst="rect">
            <a:avLst/>
          </a:prstGeom>
          <a:solidFill>
            <a:schemeClr val="lt1"/>
          </a:solid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77" name="Google Shape;277;p29"/>
          <p:cNvSpPr txBox="1"/>
          <p:nvPr/>
        </p:nvSpPr>
        <p:spPr>
          <a:xfrm>
            <a:off x="6474449"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Verdana"/>
                <a:ea typeface="Verdana"/>
                <a:cs typeface="Verdana"/>
                <a:sym typeface="Verdana"/>
              </a:rPr>
              <a:t>LOGO</a:t>
            </a:r>
            <a:endParaRPr i="0" sz="1800" u="none" cap="none" strike="noStrike">
              <a:solidFill>
                <a:srgbClr val="00685E"/>
              </a:solidFill>
              <a:latin typeface="Verdana"/>
              <a:ea typeface="Verdana"/>
              <a:cs typeface="Verdana"/>
              <a:sym typeface="Verdana"/>
            </a:endParaRPr>
          </a:p>
        </p:txBody>
      </p:sp>
      <p:sp>
        <p:nvSpPr>
          <p:cNvPr id="278" name="Google Shape;278;p29"/>
          <p:cNvSpPr/>
          <p:nvPr/>
        </p:nvSpPr>
        <p:spPr>
          <a:xfrm>
            <a:off x="8150849" y="4285272"/>
            <a:ext cx="1676400" cy="623455"/>
          </a:xfrm>
          <a:prstGeom prst="rect">
            <a:avLst/>
          </a:prstGeom>
          <a:solidFill>
            <a:schemeClr val="lt1"/>
          </a:solidFill>
          <a:ln cap="flat" cmpd="sng" w="127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279" name="Google Shape;279;p29"/>
          <p:cNvSpPr txBox="1"/>
          <p:nvPr/>
        </p:nvSpPr>
        <p:spPr>
          <a:xfrm>
            <a:off x="8550954"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Verdana"/>
                <a:ea typeface="Verdana"/>
                <a:cs typeface="Verdana"/>
                <a:sym typeface="Verdana"/>
              </a:rPr>
              <a:t>LOGO</a:t>
            </a:r>
            <a:endParaRPr i="0" sz="1400" u="none" cap="none" strike="noStrike">
              <a:solidFill>
                <a:srgbClr val="00685E"/>
              </a:solidFill>
              <a:latin typeface="Verdana"/>
              <a:ea typeface="Verdana"/>
              <a:cs typeface="Verdana"/>
              <a:sym typeface="Verdan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83" name="Shape 283"/>
        <p:cNvGrpSpPr/>
        <p:nvPr/>
      </p:nvGrpSpPr>
      <p:grpSpPr>
        <a:xfrm>
          <a:off x="0" y="0"/>
          <a:ext cx="0" cy="0"/>
          <a:chOff x="0" y="0"/>
          <a:chExt cx="0" cy="0"/>
        </a:xfrm>
      </p:grpSpPr>
      <p:sp>
        <p:nvSpPr>
          <p:cNvPr id="284" name="Google Shape;284;p30"/>
          <p:cNvSpPr txBox="1"/>
          <p:nvPr>
            <p:ph type="title"/>
          </p:nvPr>
        </p:nvSpPr>
        <p:spPr>
          <a:xfrm>
            <a:off x="838200" y="365125"/>
            <a:ext cx="103398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1E3644"/>
                </a:solidFill>
                <a:latin typeface="Verdana"/>
                <a:ea typeface="Verdana"/>
                <a:cs typeface="Verdana"/>
                <a:sym typeface="Verdana"/>
              </a:rPr>
              <a:t>Table</a:t>
            </a:r>
            <a:endParaRPr>
              <a:solidFill>
                <a:srgbClr val="1E3644"/>
              </a:solidFill>
              <a:latin typeface="Verdana"/>
              <a:ea typeface="Verdana"/>
              <a:cs typeface="Verdana"/>
              <a:sym typeface="Verdana"/>
            </a:endParaRPr>
          </a:p>
        </p:txBody>
      </p:sp>
      <p:graphicFrame>
        <p:nvGraphicFramePr>
          <p:cNvPr id="285" name="Google Shape;285;p30"/>
          <p:cNvGraphicFramePr/>
          <p:nvPr/>
        </p:nvGraphicFramePr>
        <p:xfrm>
          <a:off x="838200" y="1839340"/>
          <a:ext cx="3000000" cy="3000000"/>
        </p:xfrm>
        <a:graphic>
          <a:graphicData uri="http://schemas.openxmlformats.org/drawingml/2006/table">
            <a:tbl>
              <a:tblPr bandRow="1" firstRow="1">
                <a:noFill/>
                <a:tableStyleId>{31F9970B-7507-4E2B-B448-8859C9C6287F}</a:tableStyleId>
              </a:tblPr>
              <a:tblGrid>
                <a:gridCol w="2584975"/>
                <a:gridCol w="2584975"/>
                <a:gridCol w="2584975"/>
                <a:gridCol w="2584975"/>
              </a:tblGrid>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C0D9CE"/>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lnB cap="flat" cmpd="sng" w="12700">
                      <a:solidFill>
                        <a:srgbClr val="E9F4EE"/>
                      </a:solidFill>
                      <a:prstDash val="solid"/>
                      <a:round/>
                      <a:headEnd len="sm" w="sm" type="none"/>
                      <a:tailEnd len="sm" w="sm" type="none"/>
                    </a:lnB>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lnR cap="flat" cmpd="sng" w="12700">
                      <a:solidFill>
                        <a:srgbClr val="E9F4EE"/>
                      </a:solidFill>
                      <a:prstDash val="solid"/>
                      <a:round/>
                      <a:headEnd len="sm" w="sm" type="none"/>
                      <a:tailEnd len="sm" w="sm" type="none"/>
                    </a:lnR>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lnL cap="flat" cmpd="sng" w="12700">
                      <a:solidFill>
                        <a:srgbClr val="E9F4EE"/>
                      </a:solidFill>
                      <a:prstDash val="solid"/>
                      <a:round/>
                      <a:headEnd len="sm" w="sm" type="none"/>
                      <a:tailEnd len="sm" w="sm" type="none"/>
                    </a:lnL>
                    <a:lnR cap="flat" cmpd="sng" w="12700">
                      <a:solidFill>
                        <a:srgbClr val="E9F4EE"/>
                      </a:solidFill>
                      <a:prstDash val="solid"/>
                      <a:round/>
                      <a:headEnd len="sm" w="sm" type="none"/>
                      <a:tailEnd len="sm" w="sm" type="none"/>
                    </a:lnR>
                    <a:lnT cap="flat" cmpd="sng" w="12700">
                      <a:solidFill>
                        <a:srgbClr val="E9F4EE"/>
                      </a:solidFill>
                      <a:prstDash val="solid"/>
                      <a:round/>
                      <a:headEnd len="sm" w="sm" type="none"/>
                      <a:tailEnd len="sm" w="sm" type="none"/>
                    </a:lnT>
                    <a:lnB cap="flat" cmpd="sng" w="12700">
                      <a:solidFill>
                        <a:srgbClr val="E9F4EE"/>
                      </a:solidFill>
                      <a:prstDash val="solid"/>
                      <a:round/>
                      <a:headEnd len="sm" w="sm" type="none"/>
                      <a:tailEnd len="sm" w="sm" type="none"/>
                    </a:lnB>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lnL cap="flat" cmpd="sng" w="12700">
                      <a:solidFill>
                        <a:srgbClr val="E9F4EE"/>
                      </a:solidFill>
                      <a:prstDash val="solid"/>
                      <a:round/>
                      <a:headEnd len="sm" w="sm" type="none"/>
                      <a:tailEnd len="sm" w="sm" type="none"/>
                    </a:lnL>
                    <a:solidFill>
                      <a:srgbClr val="C0D9CE"/>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C0D9CE"/>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lnT cap="flat" cmpd="sng" w="12700">
                      <a:solidFill>
                        <a:srgbClr val="E9F4EE"/>
                      </a:solidFill>
                      <a:prstDash val="solid"/>
                      <a:round/>
                      <a:headEnd len="sm" w="sm" type="none"/>
                      <a:tailEnd len="sm" w="sm" type="none"/>
                    </a:lnT>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008561"/>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89" name="Shape 289"/>
        <p:cNvGrpSpPr/>
        <p:nvPr/>
      </p:nvGrpSpPr>
      <p:grpSpPr>
        <a:xfrm>
          <a:off x="0" y="0"/>
          <a:ext cx="0" cy="0"/>
          <a:chOff x="0" y="0"/>
          <a:chExt cx="0" cy="0"/>
        </a:xfrm>
      </p:grpSpPr>
      <p:pic>
        <p:nvPicPr>
          <p:cNvPr id="290" name="Google Shape;290;p31"/>
          <p:cNvPicPr preferRelativeResize="0"/>
          <p:nvPr/>
        </p:nvPicPr>
        <p:blipFill rotWithShape="1">
          <a:blip r:embed="rId3">
            <a:alphaModFix/>
          </a:blip>
          <a:srcRect b="0" l="0" r="0" t="0"/>
          <a:stretch/>
        </p:blipFill>
        <p:spPr>
          <a:xfrm>
            <a:off x="10374875" y="6333475"/>
            <a:ext cx="1680900" cy="319375"/>
          </a:xfrm>
          <a:prstGeom prst="rect">
            <a:avLst/>
          </a:prstGeom>
          <a:noFill/>
          <a:ln>
            <a:noFill/>
          </a:ln>
        </p:spPr>
      </p:pic>
      <p:graphicFrame>
        <p:nvGraphicFramePr>
          <p:cNvPr id="291" name="Google Shape;291;p31"/>
          <p:cNvGraphicFramePr/>
          <p:nvPr/>
        </p:nvGraphicFramePr>
        <p:xfrm>
          <a:off x="2928400" y="3321588"/>
          <a:ext cx="3000000" cy="3000000"/>
        </p:xfrm>
        <a:graphic>
          <a:graphicData uri="http://schemas.openxmlformats.org/drawingml/2006/table">
            <a:tbl>
              <a:tblPr>
                <a:noFill/>
                <a:tableStyleId>{DD730D6D-4CF3-40EC-9355-C53ACFD8656F}</a:tableStyleId>
              </a:tblPr>
              <a:tblGrid>
                <a:gridCol w="6532225"/>
              </a:tblGrid>
              <a:tr h="661975">
                <a:tc>
                  <a:txBody>
                    <a:bodyPr/>
                    <a:lstStyle/>
                    <a:p>
                      <a:pPr indent="0" lvl="0" marL="0" rtl="0" algn="ctr">
                        <a:lnSpc>
                          <a:spcPct val="115000"/>
                        </a:lnSpc>
                        <a:spcBef>
                          <a:spcPts val="0"/>
                        </a:spcBef>
                        <a:spcAft>
                          <a:spcPts val="0"/>
                        </a:spcAft>
                        <a:buNone/>
                      </a:pPr>
                      <a:r>
                        <a:rPr b="1" lang="en-US" sz="2000" u="sng">
                          <a:solidFill>
                            <a:schemeClr val="lt1"/>
                          </a:solidFill>
                          <a:latin typeface="Verdana"/>
                          <a:ea typeface="Verdana"/>
                          <a:cs typeface="Verdana"/>
                          <a:sym typeface="Verdana"/>
                          <a:hlinkClick r:id="rId4">
                            <a:extLst>
                              <a:ext uri="{A12FA001-AC4F-418D-AE19-62706E023703}">
                                <ahyp:hlinkClr val="tx"/>
                              </a:ext>
                            </a:extLst>
                          </a:hlinkClick>
                        </a:rPr>
                        <a:t>Book a free 30-minute consultation call</a:t>
                      </a:r>
                      <a:endParaRPr sz="2000">
                        <a:solidFill>
                          <a:schemeClr val="lt1"/>
                        </a:solidFill>
                        <a:latin typeface="Verdana"/>
                        <a:ea typeface="Verdana"/>
                        <a:cs typeface="Verdana"/>
                        <a:sym typeface="Verdana"/>
                      </a:endParaRPr>
                    </a:p>
                  </a:txBody>
                  <a:tcPr marT="63500" marB="63500" marR="63500" marL="63500" anchor="ctr">
                    <a:solidFill>
                      <a:srgbClr val="008561"/>
                    </a:solidFill>
                  </a:tcPr>
                </a:tc>
              </a:tr>
            </a:tbl>
          </a:graphicData>
        </a:graphic>
      </p:graphicFrame>
      <p:sp>
        <p:nvSpPr>
          <p:cNvPr id="292" name="Google Shape;292;p31"/>
          <p:cNvSpPr txBox="1"/>
          <p:nvPr/>
        </p:nvSpPr>
        <p:spPr>
          <a:xfrm>
            <a:off x="1654475" y="1721588"/>
            <a:ext cx="8646600" cy="1416600"/>
          </a:xfrm>
          <a:prstGeom prst="rect">
            <a:avLst/>
          </a:prstGeom>
          <a:noFill/>
          <a:ln>
            <a:noFill/>
          </a:ln>
        </p:spPr>
        <p:txBody>
          <a:bodyPr anchorCtr="0" anchor="t" bIns="91425" lIns="91425" spcFirstLastPara="1" rIns="91425" wrap="square" tIns="91425">
            <a:spAutoFit/>
          </a:bodyPr>
          <a:lstStyle/>
          <a:p>
            <a:pPr indent="0" lvl="0" marL="171450" rtl="0" algn="ctr">
              <a:lnSpc>
                <a:spcPct val="115000"/>
              </a:lnSpc>
              <a:spcBef>
                <a:spcPts val="0"/>
              </a:spcBef>
              <a:spcAft>
                <a:spcPts val="0"/>
              </a:spcAft>
              <a:buNone/>
            </a:pPr>
            <a:r>
              <a:rPr b="1" lang="en-US" sz="2400">
                <a:solidFill>
                  <a:srgbClr val="33475B"/>
                </a:solidFill>
                <a:latin typeface="Verdana"/>
                <a:ea typeface="Verdana"/>
                <a:cs typeface="Verdana"/>
                <a:sym typeface="Verdana"/>
              </a:rPr>
              <a:t>Need help creating compelling company profile</a:t>
            </a:r>
            <a:endParaRPr b="1" sz="2400">
              <a:solidFill>
                <a:srgbClr val="33475B"/>
              </a:solidFill>
              <a:latin typeface="Verdana"/>
              <a:ea typeface="Verdana"/>
              <a:cs typeface="Verdana"/>
              <a:sym typeface="Verdana"/>
            </a:endParaRPr>
          </a:p>
          <a:p>
            <a:pPr indent="0" lvl="0" marL="171450" rtl="0" algn="ctr">
              <a:lnSpc>
                <a:spcPct val="115000"/>
              </a:lnSpc>
              <a:spcBef>
                <a:spcPts val="0"/>
              </a:spcBef>
              <a:spcAft>
                <a:spcPts val="0"/>
              </a:spcAft>
              <a:buNone/>
            </a:pPr>
            <a:r>
              <a:t/>
            </a:r>
            <a:endParaRPr sz="1100">
              <a:solidFill>
                <a:srgbClr val="33475B"/>
              </a:solidFill>
              <a:latin typeface="Verdana"/>
              <a:ea typeface="Verdana"/>
              <a:cs typeface="Verdana"/>
              <a:sym typeface="Verdana"/>
            </a:endParaRPr>
          </a:p>
          <a:p>
            <a:pPr indent="0" lvl="0" marL="171450" rtl="0" algn="ctr">
              <a:lnSpc>
                <a:spcPct val="115000"/>
              </a:lnSpc>
              <a:spcBef>
                <a:spcPts val="0"/>
              </a:spcBef>
              <a:spcAft>
                <a:spcPts val="0"/>
              </a:spcAft>
              <a:buNone/>
            </a:pPr>
            <a:r>
              <a:rPr lang="en-US" sz="1850">
                <a:solidFill>
                  <a:srgbClr val="33475B"/>
                </a:solidFill>
                <a:latin typeface="Verdana"/>
                <a:ea typeface="Verdana"/>
                <a:cs typeface="Verdana"/>
                <a:sym typeface="Verdana"/>
              </a:rPr>
              <a:t>Let our planning pros help you out. Get expert to create a compelling company profile, business plan, financial projections, and more.</a:t>
            </a:r>
            <a:endParaRPr sz="1600">
              <a:solidFill>
                <a:schemeClr val="dk1"/>
              </a:solidFill>
              <a:latin typeface="Verdana"/>
              <a:ea typeface="Verdana"/>
              <a:cs typeface="Verdana"/>
              <a:sym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03" name="Shape 103"/>
        <p:cNvGrpSpPr/>
        <p:nvPr/>
      </p:nvGrpSpPr>
      <p:grpSpPr>
        <a:xfrm>
          <a:off x="0" y="0"/>
          <a:ext cx="0" cy="0"/>
          <a:chOff x="0" y="0"/>
          <a:chExt cx="0" cy="0"/>
        </a:xfrm>
      </p:grpSpPr>
      <p:sp>
        <p:nvSpPr>
          <p:cNvPr id="104" name="Google Shape;104;p17"/>
          <p:cNvSpPr txBox="1"/>
          <p:nvPr/>
        </p:nvSpPr>
        <p:spPr>
          <a:xfrm>
            <a:off x="1985862" y="2728711"/>
            <a:ext cx="8413200" cy="34761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br>
              <a:rPr i="0" lang="en-US" sz="1400" u="none" cap="none" strike="noStrike">
                <a:solidFill>
                  <a:srgbClr val="34485A"/>
                </a:solidFill>
                <a:latin typeface="Verdana"/>
                <a:ea typeface="Verdana"/>
                <a:cs typeface="Verdana"/>
                <a:sym typeface="Verdana"/>
              </a:rPr>
            </a:br>
            <a:r>
              <a:rPr b="1" i="0" lang="en-US" sz="1400" u="none" cap="none" strike="noStrike">
                <a:solidFill>
                  <a:srgbClr val="34485A"/>
                </a:solidFill>
                <a:latin typeface="Verdana"/>
                <a:ea typeface="Verdana"/>
                <a:cs typeface="Verdana"/>
                <a:sym typeface="Verdana"/>
              </a:rPr>
              <a:t>Easy Edit: </a:t>
            </a:r>
            <a:r>
              <a:rPr i="0" lang="en-US" sz="1400" u="none" cap="none" strike="noStrike">
                <a:solidFill>
                  <a:srgbClr val="34485A"/>
                </a:solidFill>
                <a:latin typeface="Verdana"/>
                <a:ea typeface="Verdana"/>
                <a:cs typeface="Verdana"/>
                <a:sym typeface="Verdana"/>
              </a:rPr>
              <a:t>These are intended for you to erase and fill in with information for your specific company.</a:t>
            </a:r>
            <a:endParaRPr i="0" sz="1400" u="none" cap="none" strike="noStrike">
              <a:solidFill>
                <a:srgbClr val="000000"/>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400"/>
              <a:buFont typeface="Arial"/>
              <a:buNone/>
            </a:pPr>
            <a:br>
              <a:rPr b="1" i="0" lang="en-US" sz="1400" u="none" cap="none" strike="noStrike">
                <a:solidFill>
                  <a:srgbClr val="34485A"/>
                </a:solidFill>
                <a:latin typeface="Verdana"/>
                <a:ea typeface="Verdana"/>
                <a:cs typeface="Verdana"/>
                <a:sym typeface="Verdana"/>
              </a:rPr>
            </a:br>
            <a:r>
              <a:rPr b="1" i="0" lang="en-US" sz="1400" u="none" cap="none" strike="noStrike">
                <a:solidFill>
                  <a:srgbClr val="34485A"/>
                </a:solidFill>
                <a:latin typeface="Verdana"/>
                <a:ea typeface="Verdana"/>
                <a:cs typeface="Verdana"/>
                <a:sym typeface="Verdana"/>
              </a:rPr>
              <a:t>Normal Placeholder Text: </a:t>
            </a:r>
            <a:r>
              <a:rPr i="0" lang="en-US" sz="1400" u="none" cap="none" strike="noStrike">
                <a:solidFill>
                  <a:srgbClr val="34485A"/>
                </a:solidFill>
                <a:latin typeface="Verdana"/>
                <a:ea typeface="Verdana"/>
                <a:cs typeface="Verdana"/>
                <a:sym typeface="Verdana"/>
              </a:rPr>
              <a:t>This should be altered, deleted, or added to as you see fit. </a:t>
            </a:r>
            <a:endParaRPr i="0" sz="1400" u="none" cap="none" strike="noStrike">
              <a:solidFill>
                <a:srgbClr val="34485A"/>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34485A"/>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34485A"/>
                </a:solidFill>
                <a:latin typeface="Verdana"/>
                <a:ea typeface="Verdana"/>
                <a:cs typeface="Verdana"/>
                <a:sym typeface="Verdana"/>
              </a:rPr>
              <a:t>Images: </a:t>
            </a:r>
            <a:r>
              <a:rPr i="0" lang="en-US" sz="1400" u="none" cap="none" strike="noStrike">
                <a:solidFill>
                  <a:srgbClr val="34485A"/>
                </a:solidFill>
                <a:latin typeface="Verdana"/>
                <a:ea typeface="Verdana"/>
                <a:cs typeface="Verdana"/>
                <a:sym typeface="Verdana"/>
              </a:rPr>
              <a:t>Right click any image and select “Change Picture…” to adjust any visual content used throughout the template.</a:t>
            </a:r>
            <a:endParaRPr i="0" sz="1400" u="none" cap="none" strike="noStrike">
              <a:solidFill>
                <a:srgbClr val="34485A"/>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400"/>
              <a:buFont typeface="Arial"/>
              <a:buNone/>
            </a:pPr>
            <a:br>
              <a:rPr i="0" lang="en-US" sz="1400" u="none" cap="none" strike="noStrike">
                <a:solidFill>
                  <a:srgbClr val="34485A"/>
                </a:solidFill>
                <a:latin typeface="Verdana"/>
                <a:ea typeface="Verdana"/>
                <a:cs typeface="Verdana"/>
                <a:sym typeface="Verdana"/>
              </a:rPr>
            </a:br>
            <a:r>
              <a:rPr b="1" i="0" lang="en-US" sz="1400" u="none" cap="none" strike="noStrike">
                <a:solidFill>
                  <a:srgbClr val="34485A"/>
                </a:solidFill>
                <a:latin typeface="Verdana"/>
                <a:ea typeface="Verdana"/>
                <a:cs typeface="Verdana"/>
                <a:sym typeface="Verdana"/>
              </a:rPr>
              <a:t>Once you’re ready to begin, delete the first three slides and start filling out your info. </a:t>
            </a:r>
            <a:r>
              <a:rPr i="0" lang="en-US" sz="1400" u="none" cap="none" strike="noStrike">
                <a:solidFill>
                  <a:srgbClr val="34485A"/>
                </a:solidFill>
                <a:latin typeface="Verdana"/>
                <a:ea typeface="Verdana"/>
                <a:cs typeface="Verdana"/>
                <a:sym typeface="Verdana"/>
              </a:rPr>
              <a:t>Remember, you can add/edit/delete any wording or sections you see fit for your projects.</a:t>
            </a:r>
            <a:endParaRPr i="0" sz="1400" u="none" cap="none" strike="noStrike">
              <a:solidFill>
                <a:srgbClr val="34485A"/>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2400"/>
              <a:buFont typeface="Arial"/>
              <a:buNone/>
            </a:pPr>
            <a:br>
              <a:rPr i="0" lang="en-US" sz="2400" u="none" cap="none" strike="noStrike">
                <a:solidFill>
                  <a:schemeClr val="dk1"/>
                </a:solidFill>
                <a:latin typeface="Verdana"/>
                <a:ea typeface="Verdana"/>
                <a:cs typeface="Verdana"/>
                <a:sym typeface="Verdana"/>
              </a:rPr>
            </a:br>
            <a:endParaRPr i="0" sz="2400" u="none" cap="none" strike="noStrike">
              <a:solidFill>
                <a:srgbClr val="33475B"/>
              </a:solidFill>
              <a:latin typeface="Verdana"/>
              <a:ea typeface="Verdana"/>
              <a:cs typeface="Verdana"/>
              <a:sym typeface="Verdana"/>
            </a:endParaRPr>
          </a:p>
        </p:txBody>
      </p:sp>
      <p:sp>
        <p:nvSpPr>
          <p:cNvPr id="105" name="Google Shape;105;p17"/>
          <p:cNvSpPr/>
          <p:nvPr/>
        </p:nvSpPr>
        <p:spPr>
          <a:xfrm>
            <a:off x="3434115" y="1887818"/>
            <a:ext cx="5323800" cy="625200"/>
          </a:xfrm>
          <a:prstGeom prst="roundRect">
            <a:avLst>
              <a:gd fmla="val 4563" name="adj"/>
            </a:avLst>
          </a:prstGeom>
          <a:solidFill>
            <a:srgbClr val="0085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106" name="Google Shape;106;p17"/>
          <p:cNvSpPr txBox="1"/>
          <p:nvPr>
            <p:ph idx="4294967295" type="title"/>
          </p:nvPr>
        </p:nvSpPr>
        <p:spPr>
          <a:xfrm>
            <a:off x="3434090" y="1949438"/>
            <a:ext cx="5323800" cy="717600"/>
          </a:xfrm>
          <a:prstGeom prst="rect">
            <a:avLst/>
          </a:prstGeom>
          <a:solidFill>
            <a:srgbClr val="008561"/>
          </a:solidFill>
          <a:ln>
            <a:noFill/>
          </a:ln>
        </p:spPr>
        <p:txBody>
          <a:bodyPr anchorCtr="0" anchor="t" bIns="121900" lIns="121900" spcFirstLastPara="1" rIns="121900" wrap="square" tIns="121900">
            <a:normAutofit/>
          </a:bodyPr>
          <a:lstStyle/>
          <a:p>
            <a:pPr indent="0" lvl="0" marL="0" rtl="0" algn="ctr">
              <a:lnSpc>
                <a:spcPct val="90000"/>
              </a:lnSpc>
              <a:spcBef>
                <a:spcPts val="0"/>
              </a:spcBef>
              <a:spcAft>
                <a:spcPts val="0"/>
              </a:spcAft>
              <a:buClr>
                <a:schemeClr val="lt1"/>
              </a:buClr>
              <a:buSzPts val="2800"/>
              <a:buFont typeface="Avenir"/>
              <a:buNone/>
            </a:pPr>
            <a:r>
              <a:rPr lang="en-US" sz="2800">
                <a:solidFill>
                  <a:schemeClr val="lt1"/>
                </a:solidFill>
                <a:latin typeface="Verdana"/>
                <a:ea typeface="Verdana"/>
                <a:cs typeface="Verdana"/>
                <a:sym typeface="Verdana"/>
              </a:rPr>
              <a:t>How to Use This Template:</a:t>
            </a:r>
            <a:endParaRPr sz="2800">
              <a:solidFill>
                <a:schemeClr val="lt1"/>
              </a:solidFill>
              <a:latin typeface="Verdana"/>
              <a:ea typeface="Verdana"/>
              <a:cs typeface="Verdana"/>
              <a:sym typeface="Verdana"/>
            </a:endParaRPr>
          </a:p>
        </p:txBody>
      </p:sp>
      <p:sp>
        <p:nvSpPr>
          <p:cNvPr id="107" name="Google Shape;107;p17"/>
          <p:cNvSpPr txBox="1"/>
          <p:nvPr/>
        </p:nvSpPr>
        <p:spPr>
          <a:xfrm>
            <a:off x="614100" y="1017200"/>
            <a:ext cx="11210700" cy="8706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34485A"/>
              </a:buClr>
              <a:buSzPts val="4400"/>
              <a:buFont typeface="Avenir"/>
              <a:buNone/>
            </a:pPr>
            <a:r>
              <a:rPr b="1" i="0" lang="en-US" sz="3600" u="none" cap="none" strike="noStrike">
                <a:solidFill>
                  <a:srgbClr val="34485A"/>
                </a:solidFill>
                <a:latin typeface="Verdana"/>
                <a:ea typeface="Verdana"/>
                <a:cs typeface="Verdana"/>
                <a:sym typeface="Verdana"/>
              </a:rPr>
              <a:t>Thanks for downloading this resource.</a:t>
            </a:r>
            <a:endParaRPr b="1" i="0" sz="3600" u="none" cap="none" strike="noStrike">
              <a:solidFill>
                <a:srgbClr val="34485A"/>
              </a:solidFill>
              <a:latin typeface="Verdana"/>
              <a:ea typeface="Verdana"/>
              <a:cs typeface="Verdana"/>
              <a:sym typeface="Verdana"/>
            </a:endParaRPr>
          </a:p>
        </p:txBody>
      </p:sp>
      <p:pic>
        <p:nvPicPr>
          <p:cNvPr descr="https://lh5.googleusercontent.com/apEXRQSz2bntSyAKx_agcu8atjECSASwv_Q3UwaqHN786iFNxVF4a2FKeiNWnkcsAHIwWNB10eXnGMm4rcDea1tq_a4693bAdOUhmQUn_owUYcPX8mwvpv2Mf4KJcGch-7v6GZe2" id="108" name="Google Shape;108;p17"/>
          <p:cNvPicPr preferRelativeResize="0"/>
          <p:nvPr/>
        </p:nvPicPr>
        <p:blipFill rotWithShape="1">
          <a:blip r:embed="rId3">
            <a:alphaModFix/>
          </a:blip>
          <a:srcRect b="0" l="0" r="0" t="0"/>
          <a:stretch/>
        </p:blipFill>
        <p:spPr>
          <a:xfrm>
            <a:off x="5554215" y="-21676"/>
            <a:ext cx="1276350" cy="1276350"/>
          </a:xfrm>
          <a:prstGeom prst="rect">
            <a:avLst/>
          </a:prstGeom>
          <a:noFill/>
          <a:ln>
            <a:noFill/>
          </a:ln>
        </p:spPr>
      </p:pic>
      <p:pic>
        <p:nvPicPr>
          <p:cNvPr id="109" name="Google Shape;109;p17"/>
          <p:cNvPicPr preferRelativeResize="0"/>
          <p:nvPr/>
        </p:nvPicPr>
        <p:blipFill rotWithShape="1">
          <a:blip r:embed="rId4">
            <a:alphaModFix/>
          </a:blip>
          <a:srcRect b="0" l="0" r="0" t="0"/>
          <a:stretch/>
        </p:blipFill>
        <p:spPr>
          <a:xfrm>
            <a:off x="10399050" y="6095136"/>
            <a:ext cx="1045300" cy="17216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13" name="Shape 113"/>
        <p:cNvGrpSpPr/>
        <p:nvPr/>
      </p:nvGrpSpPr>
      <p:grpSpPr>
        <a:xfrm>
          <a:off x="0" y="0"/>
          <a:ext cx="0" cy="0"/>
          <a:chOff x="0" y="0"/>
          <a:chExt cx="0" cy="0"/>
        </a:xfrm>
      </p:grpSpPr>
      <p:sp>
        <p:nvSpPr>
          <p:cNvPr id="114" name="Google Shape;114;p18"/>
          <p:cNvSpPr txBox="1"/>
          <p:nvPr/>
        </p:nvSpPr>
        <p:spPr>
          <a:xfrm>
            <a:off x="5432513" y="1408438"/>
            <a:ext cx="46719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18"/>
          <p:cNvSpPr/>
          <p:nvPr/>
        </p:nvSpPr>
        <p:spPr>
          <a:xfrm>
            <a:off x="346425" y="313075"/>
            <a:ext cx="11471700" cy="6228300"/>
          </a:xfrm>
          <a:prstGeom prst="rect">
            <a:avLst/>
          </a:prstGeom>
          <a:noFill/>
          <a:ln cap="flat" cmpd="sng" w="7620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6" name="Google Shape;116;p18"/>
          <p:cNvSpPr txBox="1"/>
          <p:nvPr/>
        </p:nvSpPr>
        <p:spPr>
          <a:xfrm>
            <a:off x="346424" y="4031950"/>
            <a:ext cx="6089100" cy="16440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Location</a:t>
            </a:r>
            <a:endParaRPr i="0" sz="1400" u="none" cap="none" strike="noStrike">
              <a:solidFill>
                <a:srgbClr val="212E44"/>
              </a:solidFill>
              <a:latin typeface="Verdana"/>
              <a:ea typeface="Verdana"/>
              <a:cs typeface="Verdana"/>
              <a:sym typeface="Verdana"/>
            </a:endParaRPr>
          </a:p>
          <a:p>
            <a:pPr indent="0" lvl="0" marL="0" marR="0" rtl="0" algn="ctr">
              <a:lnSpc>
                <a:spcPct val="115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Website URL</a:t>
            </a:r>
            <a:endParaRPr i="0" sz="1400" u="none" cap="none" strike="noStrike">
              <a:solidFill>
                <a:srgbClr val="212E44"/>
              </a:solidFill>
              <a:latin typeface="Verdana"/>
              <a:ea typeface="Verdana"/>
              <a:cs typeface="Verdana"/>
              <a:sym typeface="Verdana"/>
            </a:endParaRPr>
          </a:p>
          <a:p>
            <a:pPr indent="0" lvl="0" marL="0" marR="0" rtl="0" algn="ctr">
              <a:lnSpc>
                <a:spcPct val="115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Contact Info</a:t>
            </a:r>
            <a:endParaRPr i="0" sz="1400" u="none" cap="none" strike="noStrike">
              <a:solidFill>
                <a:srgbClr val="212E44"/>
              </a:solidFill>
              <a:latin typeface="Verdana"/>
              <a:ea typeface="Verdana"/>
              <a:cs typeface="Verdana"/>
              <a:sym typeface="Verdana"/>
            </a:endParaRPr>
          </a:p>
          <a:p>
            <a:pPr indent="0" lvl="0" marL="0" marR="0" rtl="0" algn="ctr">
              <a:lnSpc>
                <a:spcPct val="115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Established Date</a:t>
            </a:r>
            <a:endParaRPr i="0" sz="1400" u="none" cap="none" strike="noStrike">
              <a:solidFill>
                <a:srgbClr val="212E44"/>
              </a:solidFill>
              <a:latin typeface="Verdana"/>
              <a:ea typeface="Verdana"/>
              <a:cs typeface="Verdana"/>
              <a:sym typeface="Verdana"/>
            </a:endParaRPr>
          </a:p>
          <a:p>
            <a:pPr indent="0" lvl="0" marL="0" marR="0" rtl="0" algn="ctr">
              <a:lnSpc>
                <a:spcPct val="115000"/>
              </a:lnSpc>
              <a:spcBef>
                <a:spcPts val="0"/>
              </a:spcBef>
              <a:spcAft>
                <a:spcPts val="0"/>
              </a:spcAft>
              <a:buClr>
                <a:srgbClr val="000000"/>
              </a:buClr>
              <a:buSzPts val="1800"/>
              <a:buFont typeface="Arial"/>
              <a:buNone/>
            </a:pPr>
            <a:r>
              <a:t/>
            </a:r>
            <a:endParaRPr i="0" sz="1800" u="none" cap="none" strike="noStrike">
              <a:solidFill>
                <a:srgbClr val="212E44"/>
              </a:solidFill>
              <a:latin typeface="Verdana"/>
              <a:ea typeface="Verdana"/>
              <a:cs typeface="Verdana"/>
              <a:sym typeface="Verdana"/>
            </a:endParaRPr>
          </a:p>
        </p:txBody>
      </p:sp>
      <p:sp>
        <p:nvSpPr>
          <p:cNvPr id="117" name="Google Shape;117;p18"/>
          <p:cNvSpPr txBox="1"/>
          <p:nvPr/>
        </p:nvSpPr>
        <p:spPr>
          <a:xfrm>
            <a:off x="697300" y="1805800"/>
            <a:ext cx="6089100" cy="21981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5000"/>
              <a:buFont typeface="Arial"/>
              <a:buNone/>
            </a:pPr>
            <a:r>
              <a:rPr b="1" i="0" lang="en-US" sz="5000" u="none" cap="none" strike="noStrike">
                <a:solidFill>
                  <a:srgbClr val="212E44"/>
                </a:solidFill>
                <a:latin typeface="Verdana"/>
                <a:ea typeface="Verdana"/>
                <a:cs typeface="Verdana"/>
                <a:sym typeface="Verdana"/>
              </a:rPr>
              <a:t>Your Company </a:t>
            </a:r>
            <a:endParaRPr b="1" i="0" sz="5000" u="none" cap="none" strike="noStrike">
              <a:solidFill>
                <a:srgbClr val="212E44"/>
              </a:solidFill>
              <a:latin typeface="Verdana"/>
              <a:ea typeface="Verdana"/>
              <a:cs typeface="Verdana"/>
              <a:sym typeface="Verdana"/>
            </a:endParaRPr>
          </a:p>
          <a:p>
            <a:pPr indent="0" lvl="0" marL="0" marR="0" rtl="0" algn="ctr">
              <a:lnSpc>
                <a:spcPct val="90000"/>
              </a:lnSpc>
              <a:spcBef>
                <a:spcPts val="0"/>
              </a:spcBef>
              <a:spcAft>
                <a:spcPts val="0"/>
              </a:spcAft>
              <a:buClr>
                <a:srgbClr val="000000"/>
              </a:buClr>
              <a:buSzPts val="5000"/>
              <a:buFont typeface="Arial"/>
              <a:buNone/>
            </a:pPr>
            <a:r>
              <a:rPr b="1" i="0" lang="en-US" sz="5000" u="none" cap="none" strike="noStrike">
                <a:solidFill>
                  <a:srgbClr val="212E44"/>
                </a:solidFill>
                <a:latin typeface="Verdana"/>
                <a:ea typeface="Verdana"/>
                <a:cs typeface="Verdana"/>
                <a:sym typeface="Verdana"/>
              </a:rPr>
              <a:t>Name Here</a:t>
            </a:r>
            <a:endParaRPr i="0" sz="5000" u="none" cap="none" strike="noStrike">
              <a:solidFill>
                <a:srgbClr val="212E44"/>
              </a:solidFill>
              <a:latin typeface="Verdana"/>
              <a:ea typeface="Verdana"/>
              <a:cs typeface="Verdana"/>
              <a:sym typeface="Verdana"/>
            </a:endParaRPr>
          </a:p>
          <a:p>
            <a:pPr indent="0" lvl="0" marL="0" marR="0" rtl="0" algn="ctr">
              <a:lnSpc>
                <a:spcPct val="90000"/>
              </a:lnSpc>
              <a:spcBef>
                <a:spcPts val="0"/>
              </a:spcBef>
              <a:spcAft>
                <a:spcPts val="0"/>
              </a:spcAft>
              <a:buClr>
                <a:srgbClr val="000000"/>
              </a:buClr>
              <a:buSzPts val="5200"/>
              <a:buFont typeface="Arial"/>
              <a:buNone/>
            </a:pPr>
            <a:r>
              <a:t/>
            </a:r>
            <a:endParaRPr i="0" sz="5200" u="none" cap="none" strike="noStrike">
              <a:solidFill>
                <a:srgbClr val="212E44"/>
              </a:solidFill>
              <a:latin typeface="Verdana"/>
              <a:ea typeface="Verdana"/>
              <a:cs typeface="Verdana"/>
              <a:sym typeface="Verdana"/>
            </a:endParaRPr>
          </a:p>
        </p:txBody>
      </p:sp>
      <p:pic>
        <p:nvPicPr>
          <p:cNvPr id="118" name="Google Shape;118;p18"/>
          <p:cNvPicPr preferRelativeResize="0"/>
          <p:nvPr/>
        </p:nvPicPr>
        <p:blipFill rotWithShape="1">
          <a:blip r:embed="rId3">
            <a:alphaModFix/>
          </a:blip>
          <a:srcRect b="0" l="0" r="0" t="0"/>
          <a:stretch/>
        </p:blipFill>
        <p:spPr>
          <a:xfrm>
            <a:off x="7620000" y="-1775"/>
            <a:ext cx="4571999" cy="6861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22" name="Shape 122"/>
        <p:cNvGrpSpPr/>
        <p:nvPr/>
      </p:nvGrpSpPr>
      <p:grpSpPr>
        <a:xfrm>
          <a:off x="0" y="0"/>
          <a:ext cx="0" cy="0"/>
          <a:chOff x="0" y="0"/>
          <a:chExt cx="0" cy="0"/>
        </a:xfrm>
      </p:grpSpPr>
      <p:sp>
        <p:nvSpPr>
          <p:cNvPr id="123" name="Google Shape;123;p19"/>
          <p:cNvSpPr txBox="1"/>
          <p:nvPr/>
        </p:nvSpPr>
        <p:spPr>
          <a:xfrm>
            <a:off x="5334001" y="1030810"/>
            <a:ext cx="6317700" cy="427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1" lang="en-US" sz="2300" u="none" cap="none" strike="noStrike">
                <a:solidFill>
                  <a:srgbClr val="212E44"/>
                </a:solidFill>
                <a:latin typeface="Verdana"/>
                <a:ea typeface="Verdana"/>
                <a:cs typeface="Verdana"/>
                <a:sym typeface="Verdana"/>
              </a:rPr>
              <a:t>Lorem ipsum dolor sit amet, consectetur adipiscing elit. </a:t>
            </a:r>
            <a:endParaRPr i="0" sz="13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700"/>
              <a:buFont typeface="Arial"/>
              <a:buNone/>
            </a:pPr>
            <a:r>
              <a:t/>
            </a:r>
            <a:endParaRPr i="0" sz="16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600"/>
              <a:buFont typeface="Arial"/>
              <a:buNone/>
            </a:pPr>
            <a:r>
              <a:rPr i="0" lang="en-US" sz="1500" u="none" cap="none" strike="noStrike">
                <a:solidFill>
                  <a:srgbClr val="212E44"/>
                </a:solidFill>
                <a:latin typeface="Verdana"/>
                <a:ea typeface="Verdana"/>
                <a:cs typeface="Verdana"/>
                <a:sym typeface="Verdana"/>
              </a:rPr>
              <a:t>Pellentesque consectetur leo sem, tempor finibus ipsum vehicula eget. Nullam vel dui finibus, bibendum massa ac, accumsan sapien. Duis euismod nisi quam, vel faucibus orci cursus sed. Ut lectus odio, gravida a venenatis a, tincidunt vel est. Aenean posuere fermentum rutrum. </a:t>
            </a:r>
            <a:endParaRPr i="0" sz="11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600"/>
              <a:buFont typeface="Arial"/>
              <a:buNone/>
            </a:pPr>
            <a:r>
              <a:t/>
            </a:r>
            <a:endParaRPr i="0" sz="15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600"/>
              <a:buFont typeface="Arial"/>
              <a:buNone/>
            </a:pPr>
            <a:r>
              <a:rPr i="0" lang="en-US" sz="1500" u="none" cap="none" strike="noStrike">
                <a:solidFill>
                  <a:srgbClr val="212E44"/>
                </a:solidFill>
                <a:latin typeface="Verdana"/>
                <a:ea typeface="Verdana"/>
                <a:cs typeface="Verdana"/>
                <a:sym typeface="Verdana"/>
              </a:rPr>
              <a:t>Sed tempor massa sed porttitor tincidunt. Mauris vel velit vitae massa facilisis laoreet ac in ligula. Quisque sit amet nibh eget nisi ultricies vestibulum. Aliquam et dictum orci, in dignissim nisi. Cras vulputate at erat consectetur tempor.</a:t>
            </a:r>
            <a:endParaRPr i="0" sz="11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600"/>
              <a:buFont typeface="Arial"/>
              <a:buNone/>
            </a:pPr>
            <a:r>
              <a:t/>
            </a:r>
            <a:endParaRPr i="0" sz="1500" u="none" cap="none" strike="noStrike">
              <a:solidFill>
                <a:srgbClr val="212E44"/>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600"/>
              <a:buFont typeface="Arial"/>
              <a:buNone/>
            </a:pPr>
            <a:r>
              <a:rPr i="0" lang="en-US" sz="1500" u="none" cap="none" strike="noStrike">
                <a:solidFill>
                  <a:srgbClr val="212E44"/>
                </a:solidFill>
                <a:latin typeface="Verdana"/>
                <a:ea typeface="Verdana"/>
                <a:cs typeface="Verdana"/>
                <a:sym typeface="Verdana"/>
              </a:rPr>
              <a:t>Nunc ac malesuada nunc, et congue orci. Suspendisse laoreet nibh sit amet metus interdum rhoncus. Cras egestas porta diam sed posuere.</a:t>
            </a:r>
            <a:endParaRPr i="0" sz="1100" u="none" cap="none" strike="noStrike">
              <a:solidFill>
                <a:srgbClr val="212E44"/>
              </a:solidFill>
              <a:latin typeface="Verdana"/>
              <a:ea typeface="Verdana"/>
              <a:cs typeface="Verdana"/>
              <a:sym typeface="Verdana"/>
            </a:endParaRPr>
          </a:p>
        </p:txBody>
      </p:sp>
      <p:sp>
        <p:nvSpPr>
          <p:cNvPr id="124" name="Google Shape;124;p19"/>
          <p:cNvSpPr txBox="1"/>
          <p:nvPr>
            <p:ph type="title"/>
          </p:nvPr>
        </p:nvSpPr>
        <p:spPr>
          <a:xfrm>
            <a:off x="0" y="2349996"/>
            <a:ext cx="4835100" cy="17343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6600"/>
              <a:buFont typeface="Avenir"/>
              <a:buNone/>
            </a:pPr>
            <a:r>
              <a:rPr b="1" lang="en-US" sz="5800">
                <a:solidFill>
                  <a:srgbClr val="212E44"/>
                </a:solidFill>
                <a:latin typeface="Verdana"/>
                <a:ea typeface="Verdana"/>
                <a:cs typeface="Verdana"/>
                <a:sym typeface="Verdana"/>
              </a:rPr>
              <a:t>Company </a:t>
            </a:r>
            <a:br>
              <a:rPr b="1" lang="en-US" sz="5800">
                <a:solidFill>
                  <a:srgbClr val="212E44"/>
                </a:solidFill>
                <a:latin typeface="Verdana"/>
                <a:ea typeface="Verdana"/>
                <a:cs typeface="Verdana"/>
                <a:sym typeface="Verdana"/>
              </a:rPr>
            </a:br>
            <a:r>
              <a:rPr b="1" lang="en-US" sz="5800">
                <a:solidFill>
                  <a:srgbClr val="212E44"/>
                </a:solidFill>
                <a:latin typeface="Verdana"/>
                <a:ea typeface="Verdana"/>
                <a:cs typeface="Verdana"/>
                <a:sym typeface="Verdana"/>
              </a:rPr>
              <a:t>Summary</a:t>
            </a:r>
            <a:endParaRPr sz="3600">
              <a:solidFill>
                <a:srgbClr val="212E44"/>
              </a:solidFill>
              <a:latin typeface="Verdana"/>
              <a:ea typeface="Verdana"/>
              <a:cs typeface="Verdana"/>
              <a:sym typeface="Verdana"/>
            </a:endParaRPr>
          </a:p>
        </p:txBody>
      </p:sp>
      <p:sp>
        <p:nvSpPr>
          <p:cNvPr id="125" name="Google Shape;125;p19"/>
          <p:cNvSpPr/>
          <p:nvPr/>
        </p:nvSpPr>
        <p:spPr>
          <a:xfrm>
            <a:off x="4792100" y="849000"/>
            <a:ext cx="57300" cy="4904400"/>
          </a:xfrm>
          <a:prstGeom prst="rect">
            <a:avLst/>
          </a:prstGeom>
          <a:solidFill>
            <a:srgbClr val="008561"/>
          </a:solidFill>
          <a:ln cap="flat" cmpd="sng" w="9525">
            <a:solidFill>
              <a:srgbClr val="00685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29" name="Shape 129"/>
        <p:cNvGrpSpPr/>
        <p:nvPr/>
      </p:nvGrpSpPr>
      <p:grpSpPr>
        <a:xfrm>
          <a:off x="0" y="0"/>
          <a:ext cx="0" cy="0"/>
          <a:chOff x="0" y="0"/>
          <a:chExt cx="0" cy="0"/>
        </a:xfrm>
      </p:grpSpPr>
      <p:sp>
        <p:nvSpPr>
          <p:cNvPr id="130" name="Google Shape;130;p20"/>
          <p:cNvSpPr txBox="1"/>
          <p:nvPr>
            <p:ph type="title"/>
          </p:nvPr>
        </p:nvSpPr>
        <p:spPr>
          <a:xfrm>
            <a:off x="7620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Company History</a:t>
            </a:r>
            <a:endParaRPr>
              <a:solidFill>
                <a:srgbClr val="212E44"/>
              </a:solidFill>
              <a:latin typeface="Verdana"/>
              <a:ea typeface="Verdana"/>
              <a:cs typeface="Verdana"/>
              <a:sym typeface="Verdana"/>
            </a:endParaRPr>
          </a:p>
        </p:txBody>
      </p:sp>
      <p:sp>
        <p:nvSpPr>
          <p:cNvPr id="131" name="Google Shape;131;p20"/>
          <p:cNvSpPr txBox="1"/>
          <p:nvPr/>
        </p:nvSpPr>
        <p:spPr>
          <a:xfrm>
            <a:off x="2513514" y="3089810"/>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sp>
        <p:nvSpPr>
          <p:cNvPr id="132" name="Google Shape;132;p20"/>
          <p:cNvSpPr txBox="1"/>
          <p:nvPr/>
        </p:nvSpPr>
        <p:spPr>
          <a:xfrm>
            <a:off x="5329769" y="3044214"/>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sp>
        <p:nvSpPr>
          <p:cNvPr id="133" name="Google Shape;133;p20"/>
          <p:cNvSpPr txBox="1"/>
          <p:nvPr/>
        </p:nvSpPr>
        <p:spPr>
          <a:xfrm>
            <a:off x="8139364" y="3044214"/>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cxnSp>
        <p:nvCxnSpPr>
          <p:cNvPr id="134" name="Google Shape;134;p20"/>
          <p:cNvCxnSpPr/>
          <p:nvPr/>
        </p:nvCxnSpPr>
        <p:spPr>
          <a:xfrm>
            <a:off x="1796716"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5" name="Google Shape;135;p20"/>
          <p:cNvCxnSpPr/>
          <p:nvPr/>
        </p:nvCxnSpPr>
        <p:spPr>
          <a:xfrm>
            <a:off x="4944979"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6" name="Google Shape;136;p20"/>
          <p:cNvCxnSpPr/>
          <p:nvPr/>
        </p:nvCxnSpPr>
        <p:spPr>
          <a:xfrm>
            <a:off x="7708232"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7" name="Google Shape;137;p20"/>
          <p:cNvCxnSpPr/>
          <p:nvPr/>
        </p:nvCxnSpPr>
        <p:spPr>
          <a:xfrm>
            <a:off x="10483516" y="2847475"/>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38" name="Google Shape;138;p20"/>
          <p:cNvSpPr txBox="1"/>
          <p:nvPr/>
        </p:nvSpPr>
        <p:spPr>
          <a:xfrm>
            <a:off x="840205" y="4151349"/>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cxnSp>
        <p:nvCxnSpPr>
          <p:cNvPr id="139" name="Google Shape;139;p20"/>
          <p:cNvCxnSpPr/>
          <p:nvPr/>
        </p:nvCxnSpPr>
        <p:spPr>
          <a:xfrm>
            <a:off x="3471088"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0" name="Google Shape;140;p20"/>
          <p:cNvSpPr txBox="1"/>
          <p:nvPr/>
        </p:nvSpPr>
        <p:spPr>
          <a:xfrm>
            <a:off x="3988468" y="4210142"/>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cxnSp>
        <p:nvCxnSpPr>
          <p:cNvPr id="141" name="Google Shape;141;p20"/>
          <p:cNvCxnSpPr/>
          <p:nvPr/>
        </p:nvCxnSpPr>
        <p:spPr>
          <a:xfrm>
            <a:off x="6366688"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2" name="Google Shape;142;p20"/>
          <p:cNvSpPr txBox="1"/>
          <p:nvPr/>
        </p:nvSpPr>
        <p:spPr>
          <a:xfrm>
            <a:off x="6751721" y="4151349"/>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cxnSp>
        <p:nvCxnSpPr>
          <p:cNvPr id="143" name="Google Shape;143;p20"/>
          <p:cNvCxnSpPr/>
          <p:nvPr/>
        </p:nvCxnSpPr>
        <p:spPr>
          <a:xfrm>
            <a:off x="9154004"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4" name="Google Shape;144;p20"/>
          <p:cNvSpPr txBox="1"/>
          <p:nvPr/>
        </p:nvSpPr>
        <p:spPr>
          <a:xfrm>
            <a:off x="840205" y="2350289"/>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a:t>
            </a:r>
            <a:r>
              <a:rPr b="1" i="0" lang="en-US" sz="1400" u="none" cap="none" strike="noStrike">
                <a:solidFill>
                  <a:srgbClr val="043035"/>
                </a:solidFill>
                <a:latin typeface="Verdana"/>
                <a:ea typeface="Verdana"/>
                <a:cs typeface="Verdana"/>
                <a:sym typeface="Verdana"/>
              </a:rPr>
              <a:t>DD</a:t>
            </a:r>
            <a:r>
              <a:rPr b="1" i="0" lang="en-US" sz="1400" u="none" cap="none" strike="noStrike">
                <a:solidFill>
                  <a:srgbClr val="043035"/>
                </a:solidFill>
                <a:latin typeface="Century Gothic"/>
                <a:ea typeface="Century Gothic"/>
                <a:cs typeface="Century Gothic"/>
                <a:sym typeface="Century Gothic"/>
              </a:rPr>
              <a:t>/YYYY</a:t>
            </a:r>
            <a:endParaRPr b="0" i="0" sz="1400" u="none" cap="none" strike="noStrike">
              <a:solidFill>
                <a:srgbClr val="043035"/>
              </a:solidFill>
              <a:latin typeface="Century Gothic"/>
              <a:ea typeface="Century Gothic"/>
              <a:cs typeface="Century Gothic"/>
              <a:sym typeface="Century Gothic"/>
            </a:endParaRPr>
          </a:p>
        </p:txBody>
      </p:sp>
      <p:sp>
        <p:nvSpPr>
          <p:cNvPr id="145" name="Google Shape;145;p20"/>
          <p:cNvSpPr txBox="1"/>
          <p:nvPr/>
        </p:nvSpPr>
        <p:spPr>
          <a:xfrm>
            <a:off x="2514578" y="517770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Verdana"/>
                <a:ea typeface="Verdana"/>
                <a:cs typeface="Verdana"/>
                <a:sym typeface="Verdana"/>
              </a:rPr>
              <a:t>MM/DD/YYYY</a:t>
            </a:r>
            <a:endParaRPr i="0" sz="1400" u="none" cap="none" strike="noStrike">
              <a:solidFill>
                <a:srgbClr val="043035"/>
              </a:solidFill>
              <a:latin typeface="Verdana"/>
              <a:ea typeface="Verdana"/>
              <a:cs typeface="Verdana"/>
              <a:sym typeface="Verdana"/>
            </a:endParaRPr>
          </a:p>
        </p:txBody>
      </p:sp>
      <p:sp>
        <p:nvSpPr>
          <p:cNvPr id="146" name="Google Shape;146;p20"/>
          <p:cNvSpPr txBox="1"/>
          <p:nvPr/>
        </p:nvSpPr>
        <p:spPr>
          <a:xfrm>
            <a:off x="3988468" y="236177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212E44"/>
                </a:solidFill>
                <a:latin typeface="Verdana"/>
                <a:ea typeface="Verdana"/>
                <a:cs typeface="Verdana"/>
                <a:sym typeface="Verdana"/>
              </a:rPr>
              <a:t>MM/DD/YYYY</a:t>
            </a:r>
            <a:endParaRPr i="0" sz="1400" u="none" cap="none" strike="noStrike">
              <a:solidFill>
                <a:srgbClr val="212E44"/>
              </a:solidFill>
              <a:latin typeface="Verdana"/>
              <a:ea typeface="Verdana"/>
              <a:cs typeface="Verdana"/>
              <a:sym typeface="Verdana"/>
            </a:endParaRPr>
          </a:p>
        </p:txBody>
      </p:sp>
      <p:sp>
        <p:nvSpPr>
          <p:cNvPr id="147" name="Google Shape;147;p20"/>
          <p:cNvSpPr txBox="1"/>
          <p:nvPr/>
        </p:nvSpPr>
        <p:spPr>
          <a:xfrm>
            <a:off x="6751699" y="235028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Verdana"/>
                <a:ea typeface="Verdana"/>
                <a:cs typeface="Verdana"/>
                <a:sym typeface="Verdana"/>
              </a:rPr>
              <a:t>MM/DD/YYYY</a:t>
            </a:r>
            <a:endParaRPr i="0" sz="1400" u="none" cap="none" strike="noStrike">
              <a:solidFill>
                <a:srgbClr val="043035"/>
              </a:solidFill>
              <a:latin typeface="Verdana"/>
              <a:ea typeface="Verdana"/>
              <a:cs typeface="Verdana"/>
              <a:sym typeface="Verdana"/>
            </a:endParaRPr>
          </a:p>
        </p:txBody>
      </p:sp>
      <p:sp>
        <p:nvSpPr>
          <p:cNvPr id="148" name="Google Shape;148;p20"/>
          <p:cNvSpPr txBox="1"/>
          <p:nvPr/>
        </p:nvSpPr>
        <p:spPr>
          <a:xfrm>
            <a:off x="5410176" y="5177709"/>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Verdana"/>
                <a:ea typeface="Verdana"/>
                <a:cs typeface="Verdana"/>
                <a:sym typeface="Verdana"/>
              </a:rPr>
              <a:t>MM/DD/YYYY</a:t>
            </a:r>
            <a:endParaRPr i="0" sz="1400" u="none" cap="none" strike="noStrike">
              <a:solidFill>
                <a:srgbClr val="043035"/>
              </a:solidFill>
              <a:latin typeface="Verdana"/>
              <a:ea typeface="Verdana"/>
              <a:cs typeface="Verdana"/>
              <a:sym typeface="Verdana"/>
            </a:endParaRPr>
          </a:p>
        </p:txBody>
      </p:sp>
      <p:sp>
        <p:nvSpPr>
          <p:cNvPr id="149" name="Google Shape;149;p20"/>
          <p:cNvSpPr txBox="1"/>
          <p:nvPr/>
        </p:nvSpPr>
        <p:spPr>
          <a:xfrm>
            <a:off x="8197492" y="5158113"/>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Verdana"/>
                <a:ea typeface="Verdana"/>
                <a:cs typeface="Verdana"/>
                <a:sym typeface="Verdana"/>
              </a:rPr>
              <a:t>MM/DD/YYYY</a:t>
            </a:r>
            <a:endParaRPr i="0" sz="1400" u="none" cap="none" strike="noStrike">
              <a:solidFill>
                <a:srgbClr val="043035"/>
              </a:solidFill>
              <a:latin typeface="Verdana"/>
              <a:ea typeface="Verdana"/>
              <a:cs typeface="Verdana"/>
              <a:sym typeface="Verdana"/>
            </a:endParaRPr>
          </a:p>
        </p:txBody>
      </p:sp>
      <p:sp>
        <p:nvSpPr>
          <p:cNvPr id="150" name="Google Shape;150;p20"/>
          <p:cNvSpPr txBox="1"/>
          <p:nvPr/>
        </p:nvSpPr>
        <p:spPr>
          <a:xfrm>
            <a:off x="9527004" y="2361747"/>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Verdana"/>
                <a:ea typeface="Verdana"/>
                <a:cs typeface="Verdana"/>
                <a:sym typeface="Verdana"/>
              </a:rPr>
              <a:t>MM/DD/YYYY</a:t>
            </a:r>
            <a:endParaRPr i="0" sz="1400" u="none" cap="none" strike="noStrike">
              <a:solidFill>
                <a:srgbClr val="043035"/>
              </a:solidFill>
              <a:latin typeface="Verdana"/>
              <a:ea typeface="Verdana"/>
              <a:cs typeface="Verdana"/>
              <a:sym typeface="Verdana"/>
            </a:endParaRPr>
          </a:p>
        </p:txBody>
      </p:sp>
      <p:sp>
        <p:nvSpPr>
          <p:cNvPr id="151" name="Google Shape;151;p20"/>
          <p:cNvSpPr txBox="1"/>
          <p:nvPr/>
        </p:nvSpPr>
        <p:spPr>
          <a:xfrm>
            <a:off x="9516979" y="4147427"/>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Verdana"/>
                <a:ea typeface="Verdana"/>
                <a:cs typeface="Verdana"/>
                <a:sym typeface="Verdana"/>
              </a:rPr>
              <a:t>Insert  description of milestone here</a:t>
            </a:r>
            <a:endParaRPr i="0" sz="1400" u="none" cap="none" strike="noStrike">
              <a:solidFill>
                <a:srgbClr val="043035"/>
              </a:solidFill>
              <a:latin typeface="Verdana"/>
              <a:ea typeface="Verdana"/>
              <a:cs typeface="Verdana"/>
              <a:sym typeface="Verdana"/>
            </a:endParaRPr>
          </a:p>
        </p:txBody>
      </p:sp>
      <p:cxnSp>
        <p:nvCxnSpPr>
          <p:cNvPr id="152" name="Google Shape;152;p20"/>
          <p:cNvCxnSpPr/>
          <p:nvPr/>
        </p:nvCxnSpPr>
        <p:spPr>
          <a:xfrm>
            <a:off x="1062789" y="3882189"/>
            <a:ext cx="10367100" cy="0"/>
          </a:xfrm>
          <a:prstGeom prst="straightConnector1">
            <a:avLst/>
          </a:prstGeom>
          <a:noFill/>
          <a:ln cap="flat" cmpd="sng" w="76200">
            <a:solidFill>
              <a:srgbClr val="008561"/>
            </a:solidFill>
            <a:prstDash val="solid"/>
            <a:miter lim="800000"/>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57" name="Shape 157"/>
        <p:cNvGrpSpPr/>
        <p:nvPr/>
      </p:nvGrpSpPr>
      <p:grpSpPr>
        <a:xfrm>
          <a:off x="0" y="0"/>
          <a:ext cx="0" cy="0"/>
          <a:chOff x="0" y="0"/>
          <a:chExt cx="0" cy="0"/>
        </a:xfrm>
      </p:grpSpPr>
      <p:sp>
        <p:nvSpPr>
          <p:cNvPr id="158" name="Google Shape;158;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Meet the Team</a:t>
            </a:r>
            <a:endParaRPr>
              <a:solidFill>
                <a:srgbClr val="212E44"/>
              </a:solidFill>
              <a:latin typeface="Verdana"/>
              <a:ea typeface="Verdana"/>
              <a:cs typeface="Verdana"/>
              <a:sym typeface="Verdana"/>
            </a:endParaRPr>
          </a:p>
        </p:txBody>
      </p:sp>
      <p:pic>
        <p:nvPicPr>
          <p:cNvPr id="159" name="Google Shape;159;p21"/>
          <p:cNvPicPr preferRelativeResize="0"/>
          <p:nvPr/>
        </p:nvPicPr>
        <p:blipFill rotWithShape="1">
          <a:blip r:embed="rId3">
            <a:alphaModFix/>
          </a:blip>
          <a:srcRect b="0" l="0" r="0" t="0"/>
          <a:stretch/>
        </p:blipFill>
        <p:spPr>
          <a:xfrm>
            <a:off x="3655991" y="1743907"/>
            <a:ext cx="2489803" cy="3732829"/>
          </a:xfrm>
          <a:prstGeom prst="rect">
            <a:avLst/>
          </a:prstGeom>
          <a:noFill/>
          <a:ln>
            <a:noFill/>
          </a:ln>
        </p:spPr>
      </p:pic>
      <p:pic>
        <p:nvPicPr>
          <p:cNvPr id="160" name="Google Shape;160;p21"/>
          <p:cNvPicPr preferRelativeResize="0"/>
          <p:nvPr/>
        </p:nvPicPr>
        <p:blipFill rotWithShape="1">
          <a:blip r:embed="rId4">
            <a:alphaModFix/>
          </a:blip>
          <a:srcRect b="-1999" l="0" r="0" t="2000"/>
          <a:stretch/>
        </p:blipFill>
        <p:spPr>
          <a:xfrm>
            <a:off x="6402254" y="1733583"/>
            <a:ext cx="2503571" cy="3753466"/>
          </a:xfrm>
          <a:prstGeom prst="rect">
            <a:avLst/>
          </a:prstGeom>
          <a:noFill/>
          <a:ln>
            <a:noFill/>
          </a:ln>
        </p:spPr>
      </p:pic>
      <p:pic>
        <p:nvPicPr>
          <p:cNvPr id="161" name="Google Shape;161;p21"/>
          <p:cNvPicPr preferRelativeResize="0"/>
          <p:nvPr/>
        </p:nvPicPr>
        <p:blipFill rotWithShape="1">
          <a:blip r:embed="rId5">
            <a:alphaModFix/>
          </a:blip>
          <a:srcRect b="5959" l="0" r="0" t="-5960"/>
          <a:stretch/>
        </p:blipFill>
        <p:spPr>
          <a:xfrm>
            <a:off x="9162297" y="1480277"/>
            <a:ext cx="2526644" cy="3788061"/>
          </a:xfrm>
          <a:prstGeom prst="rect">
            <a:avLst/>
          </a:prstGeom>
          <a:noFill/>
          <a:ln>
            <a:noFill/>
          </a:ln>
        </p:spPr>
      </p:pic>
      <p:sp>
        <p:nvSpPr>
          <p:cNvPr id="162" name="Google Shape;162;p21"/>
          <p:cNvSpPr txBox="1"/>
          <p:nvPr/>
        </p:nvSpPr>
        <p:spPr>
          <a:xfrm>
            <a:off x="1048501" y="4830223"/>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Verdana"/>
                <a:ea typeface="Verdana"/>
                <a:cs typeface="Verdana"/>
                <a:sym typeface="Verdana"/>
              </a:rPr>
              <a:t>Name </a:t>
            </a:r>
            <a:endParaRPr b="1" i="0" sz="1400" u="none" cap="none" strike="noStrike">
              <a:solidFill>
                <a:srgbClr val="212E44"/>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Job Title</a:t>
            </a:r>
            <a:endParaRPr i="0" sz="1400" u="none" cap="none" strike="noStrike">
              <a:solidFill>
                <a:srgbClr val="212E44"/>
              </a:solidFill>
              <a:latin typeface="Verdana"/>
              <a:ea typeface="Verdana"/>
              <a:cs typeface="Verdana"/>
              <a:sym typeface="Verdana"/>
            </a:endParaRPr>
          </a:p>
        </p:txBody>
      </p:sp>
      <p:sp>
        <p:nvSpPr>
          <p:cNvPr id="163" name="Google Shape;163;p21"/>
          <p:cNvSpPr txBox="1"/>
          <p:nvPr/>
        </p:nvSpPr>
        <p:spPr>
          <a:xfrm>
            <a:off x="3853614"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Verdana"/>
                <a:ea typeface="Verdana"/>
                <a:cs typeface="Verdana"/>
                <a:sym typeface="Verdana"/>
              </a:rPr>
              <a:t>Name </a:t>
            </a:r>
            <a:endParaRPr b="1" i="0" sz="1400" u="none" cap="none" strike="noStrike">
              <a:solidFill>
                <a:srgbClr val="212E44"/>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Job Title</a:t>
            </a:r>
            <a:endParaRPr i="0" sz="1400" u="none" cap="none" strike="noStrike">
              <a:solidFill>
                <a:srgbClr val="212E44"/>
              </a:solidFill>
              <a:latin typeface="Verdana"/>
              <a:ea typeface="Verdana"/>
              <a:cs typeface="Verdana"/>
              <a:sym typeface="Verdana"/>
            </a:endParaRPr>
          </a:p>
        </p:txBody>
      </p:sp>
      <p:sp>
        <p:nvSpPr>
          <p:cNvPr id="164" name="Google Shape;164;p21"/>
          <p:cNvSpPr txBox="1"/>
          <p:nvPr/>
        </p:nvSpPr>
        <p:spPr>
          <a:xfrm>
            <a:off x="6600384"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Verdana"/>
                <a:ea typeface="Verdana"/>
                <a:cs typeface="Verdana"/>
                <a:sym typeface="Verdana"/>
              </a:rPr>
              <a:t>Name </a:t>
            </a:r>
            <a:endParaRPr b="1" i="0" sz="1400" u="none" cap="none" strike="noStrike">
              <a:solidFill>
                <a:srgbClr val="212E44"/>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Job Title</a:t>
            </a:r>
            <a:endParaRPr i="0" sz="1400" u="none" cap="none" strike="noStrike">
              <a:solidFill>
                <a:srgbClr val="212E44"/>
              </a:solidFill>
              <a:latin typeface="Verdana"/>
              <a:ea typeface="Verdana"/>
              <a:cs typeface="Verdana"/>
              <a:sym typeface="Verdana"/>
            </a:endParaRPr>
          </a:p>
        </p:txBody>
      </p:sp>
      <p:sp>
        <p:nvSpPr>
          <p:cNvPr id="165" name="Google Shape;165;p21"/>
          <p:cNvSpPr txBox="1"/>
          <p:nvPr/>
        </p:nvSpPr>
        <p:spPr>
          <a:xfrm>
            <a:off x="9432881"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Verdana"/>
                <a:ea typeface="Verdana"/>
                <a:cs typeface="Verdana"/>
                <a:sym typeface="Verdana"/>
              </a:rPr>
              <a:t>Name </a:t>
            </a:r>
            <a:endParaRPr b="1" i="0" sz="1400" u="none" cap="none" strike="noStrike">
              <a:solidFill>
                <a:srgbClr val="212E44"/>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Verdana"/>
                <a:ea typeface="Verdana"/>
                <a:cs typeface="Verdana"/>
                <a:sym typeface="Verdana"/>
              </a:rPr>
              <a:t>Job Title</a:t>
            </a:r>
            <a:endParaRPr i="0" sz="1400" u="none" cap="none" strike="noStrike">
              <a:solidFill>
                <a:srgbClr val="212E44"/>
              </a:solidFill>
              <a:latin typeface="Verdana"/>
              <a:ea typeface="Verdana"/>
              <a:cs typeface="Verdana"/>
              <a:sym typeface="Verdana"/>
            </a:endParaRPr>
          </a:p>
        </p:txBody>
      </p:sp>
      <p:pic>
        <p:nvPicPr>
          <p:cNvPr id="166" name="Google Shape;166;p21"/>
          <p:cNvPicPr preferRelativeResize="0"/>
          <p:nvPr/>
        </p:nvPicPr>
        <p:blipFill rotWithShape="1">
          <a:blip r:embed="rId6">
            <a:alphaModFix/>
          </a:blip>
          <a:srcRect b="0" l="0" r="0" t="0"/>
          <a:stretch/>
        </p:blipFill>
        <p:spPr>
          <a:xfrm>
            <a:off x="912524" y="1743907"/>
            <a:ext cx="2489803" cy="3732829"/>
          </a:xfrm>
          <a:prstGeom prst="rect">
            <a:avLst/>
          </a:prstGeom>
          <a:noFill/>
          <a:ln>
            <a:noFill/>
          </a:ln>
        </p:spPr>
      </p:pic>
      <p:cxnSp>
        <p:nvCxnSpPr>
          <p:cNvPr id="167" name="Google Shape;167;p21"/>
          <p:cNvCxnSpPr/>
          <p:nvPr/>
        </p:nvCxnSpPr>
        <p:spPr>
          <a:xfrm>
            <a:off x="1579417" y="5615103"/>
            <a:ext cx="855199" cy="0"/>
          </a:xfrm>
          <a:prstGeom prst="straightConnector1">
            <a:avLst/>
          </a:prstGeom>
          <a:noFill/>
          <a:ln cap="flat" cmpd="sng" w="76200">
            <a:solidFill>
              <a:srgbClr val="008561"/>
            </a:solidFill>
            <a:prstDash val="solid"/>
            <a:miter lim="800000"/>
            <a:headEnd len="sm" w="sm" type="none"/>
            <a:tailEnd len="sm" w="sm" type="none"/>
          </a:ln>
        </p:spPr>
      </p:cxnSp>
      <p:cxnSp>
        <p:nvCxnSpPr>
          <p:cNvPr id="168" name="Google Shape;168;p21"/>
          <p:cNvCxnSpPr/>
          <p:nvPr/>
        </p:nvCxnSpPr>
        <p:spPr>
          <a:xfrm>
            <a:off x="4384962" y="5619115"/>
            <a:ext cx="855300" cy="0"/>
          </a:xfrm>
          <a:prstGeom prst="straightConnector1">
            <a:avLst/>
          </a:prstGeom>
          <a:noFill/>
          <a:ln cap="flat" cmpd="sng" w="76200">
            <a:solidFill>
              <a:srgbClr val="008561"/>
            </a:solidFill>
            <a:prstDash val="solid"/>
            <a:miter lim="800000"/>
            <a:headEnd len="sm" w="sm" type="none"/>
            <a:tailEnd len="sm" w="sm" type="none"/>
          </a:ln>
        </p:spPr>
      </p:cxnSp>
      <p:cxnSp>
        <p:nvCxnSpPr>
          <p:cNvPr id="169" name="Google Shape;169;p21"/>
          <p:cNvCxnSpPr/>
          <p:nvPr/>
        </p:nvCxnSpPr>
        <p:spPr>
          <a:xfrm>
            <a:off x="7155871" y="5615103"/>
            <a:ext cx="855300" cy="0"/>
          </a:xfrm>
          <a:prstGeom prst="straightConnector1">
            <a:avLst/>
          </a:prstGeom>
          <a:noFill/>
          <a:ln cap="flat" cmpd="sng" w="76200">
            <a:solidFill>
              <a:srgbClr val="008561"/>
            </a:solidFill>
            <a:prstDash val="solid"/>
            <a:miter lim="800000"/>
            <a:headEnd len="sm" w="sm" type="none"/>
            <a:tailEnd len="sm" w="sm" type="none"/>
          </a:ln>
        </p:spPr>
      </p:cxnSp>
      <p:cxnSp>
        <p:nvCxnSpPr>
          <p:cNvPr id="170" name="Google Shape;170;p21"/>
          <p:cNvCxnSpPr/>
          <p:nvPr/>
        </p:nvCxnSpPr>
        <p:spPr>
          <a:xfrm>
            <a:off x="9975271" y="5615103"/>
            <a:ext cx="855300" cy="0"/>
          </a:xfrm>
          <a:prstGeom prst="straightConnector1">
            <a:avLst/>
          </a:prstGeom>
          <a:noFill/>
          <a:ln cap="flat" cmpd="sng" w="76200">
            <a:solidFill>
              <a:srgbClr val="008561"/>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74" name="Shape 174"/>
        <p:cNvGrpSpPr/>
        <p:nvPr/>
      </p:nvGrpSpPr>
      <p:grpSpPr>
        <a:xfrm>
          <a:off x="0" y="0"/>
          <a:ext cx="0" cy="0"/>
          <a:chOff x="0" y="0"/>
          <a:chExt cx="0" cy="0"/>
        </a:xfrm>
      </p:grpSpPr>
      <p:sp>
        <p:nvSpPr>
          <p:cNvPr id="175" name="Google Shape;175;p2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Verdana"/>
                <a:ea typeface="Verdana"/>
                <a:cs typeface="Verdana"/>
                <a:sym typeface="Verdana"/>
              </a:rPr>
              <a:t>Mission, Vision &amp; Values</a:t>
            </a:r>
            <a:endParaRPr>
              <a:solidFill>
                <a:srgbClr val="212E44"/>
              </a:solidFill>
              <a:latin typeface="Verdana"/>
              <a:ea typeface="Verdana"/>
              <a:cs typeface="Verdana"/>
              <a:sym typeface="Verdana"/>
            </a:endParaRPr>
          </a:p>
        </p:txBody>
      </p:sp>
      <p:sp>
        <p:nvSpPr>
          <p:cNvPr id="176" name="Google Shape;176;p22"/>
          <p:cNvSpPr/>
          <p:nvPr/>
        </p:nvSpPr>
        <p:spPr>
          <a:xfrm>
            <a:off x="970178" y="1839075"/>
            <a:ext cx="9912600" cy="1022700"/>
          </a:xfrm>
          <a:prstGeom prst="rect">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177" name="Google Shape;177;p22"/>
          <p:cNvSpPr/>
          <p:nvPr/>
        </p:nvSpPr>
        <p:spPr>
          <a:xfrm>
            <a:off x="970177" y="3483394"/>
            <a:ext cx="9912600" cy="1022700"/>
          </a:xfrm>
          <a:prstGeom prst="rect">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rgbClr val="FFF1EB"/>
              </a:solidFill>
              <a:latin typeface="Verdana"/>
              <a:ea typeface="Verdana"/>
              <a:cs typeface="Verdana"/>
              <a:sym typeface="Verdana"/>
            </a:endParaRPr>
          </a:p>
        </p:txBody>
      </p:sp>
      <p:sp>
        <p:nvSpPr>
          <p:cNvPr id="178" name="Google Shape;178;p22"/>
          <p:cNvSpPr/>
          <p:nvPr/>
        </p:nvSpPr>
        <p:spPr>
          <a:xfrm>
            <a:off x="970175" y="5127714"/>
            <a:ext cx="9912600" cy="1022700"/>
          </a:xfrm>
          <a:prstGeom prst="rect">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179" name="Google Shape;179;p22"/>
          <p:cNvSpPr txBox="1"/>
          <p:nvPr/>
        </p:nvSpPr>
        <p:spPr>
          <a:xfrm>
            <a:off x="8969724" y="1315865"/>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Verdana"/>
                <a:ea typeface="Verdana"/>
                <a:cs typeface="Verdana"/>
                <a:sym typeface="Verdana"/>
              </a:rPr>
              <a:t>Mission</a:t>
            </a:r>
            <a:endParaRPr i="0" sz="2800" u="none" cap="none" strike="noStrike">
              <a:solidFill>
                <a:srgbClr val="043035"/>
              </a:solidFill>
              <a:latin typeface="Verdana"/>
              <a:ea typeface="Verdana"/>
              <a:cs typeface="Verdana"/>
              <a:sym typeface="Verdana"/>
            </a:endParaRPr>
          </a:p>
        </p:txBody>
      </p:sp>
      <p:sp>
        <p:nvSpPr>
          <p:cNvPr id="180" name="Google Shape;180;p22"/>
          <p:cNvSpPr txBox="1"/>
          <p:nvPr/>
        </p:nvSpPr>
        <p:spPr>
          <a:xfrm>
            <a:off x="8969723" y="2978092"/>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Verdana"/>
                <a:ea typeface="Verdana"/>
                <a:cs typeface="Verdana"/>
                <a:sym typeface="Verdana"/>
              </a:rPr>
              <a:t>Vision</a:t>
            </a:r>
            <a:endParaRPr i="0" sz="2800" u="none" cap="none" strike="noStrike">
              <a:solidFill>
                <a:srgbClr val="043035"/>
              </a:solidFill>
              <a:latin typeface="Verdana"/>
              <a:ea typeface="Verdana"/>
              <a:cs typeface="Verdana"/>
              <a:sym typeface="Verdana"/>
            </a:endParaRPr>
          </a:p>
        </p:txBody>
      </p:sp>
      <p:sp>
        <p:nvSpPr>
          <p:cNvPr id="181" name="Google Shape;181;p22"/>
          <p:cNvSpPr txBox="1"/>
          <p:nvPr/>
        </p:nvSpPr>
        <p:spPr>
          <a:xfrm>
            <a:off x="8969722" y="4640329"/>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Verdana"/>
                <a:ea typeface="Verdana"/>
                <a:cs typeface="Verdana"/>
                <a:sym typeface="Verdana"/>
              </a:rPr>
              <a:t>Values</a:t>
            </a:r>
            <a:endParaRPr i="0" sz="2800" u="none" cap="none" strike="noStrike">
              <a:solidFill>
                <a:srgbClr val="043035"/>
              </a:solidFill>
              <a:latin typeface="Verdana"/>
              <a:ea typeface="Verdana"/>
              <a:cs typeface="Verdana"/>
              <a:sym typeface="Verdana"/>
            </a:endParaRPr>
          </a:p>
        </p:txBody>
      </p:sp>
      <p:sp>
        <p:nvSpPr>
          <p:cNvPr id="182" name="Google Shape;182;p22"/>
          <p:cNvSpPr txBox="1"/>
          <p:nvPr/>
        </p:nvSpPr>
        <p:spPr>
          <a:xfrm>
            <a:off x="1331496" y="2179931"/>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Your mission statement here.</a:t>
            </a:r>
            <a:endParaRPr i="0" sz="1400" u="none" cap="none" strike="noStrike">
              <a:solidFill>
                <a:schemeClr val="lt1"/>
              </a:solidFill>
              <a:latin typeface="Verdana"/>
              <a:ea typeface="Verdana"/>
              <a:cs typeface="Verdana"/>
              <a:sym typeface="Verdana"/>
            </a:endParaRPr>
          </a:p>
        </p:txBody>
      </p:sp>
      <p:sp>
        <p:nvSpPr>
          <p:cNvPr id="183" name="Google Shape;183;p22"/>
          <p:cNvSpPr txBox="1"/>
          <p:nvPr/>
        </p:nvSpPr>
        <p:spPr>
          <a:xfrm>
            <a:off x="1331496" y="3810069"/>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Your vision statement here.</a:t>
            </a:r>
            <a:endParaRPr i="0" sz="1400" u="none" cap="none" strike="noStrike">
              <a:solidFill>
                <a:schemeClr val="lt1"/>
              </a:solidFill>
              <a:latin typeface="Verdana"/>
              <a:ea typeface="Verdana"/>
              <a:cs typeface="Verdana"/>
              <a:sym typeface="Verdana"/>
            </a:endParaRPr>
          </a:p>
        </p:txBody>
      </p:sp>
      <p:sp>
        <p:nvSpPr>
          <p:cNvPr id="184" name="Google Shape;184;p22"/>
          <p:cNvSpPr txBox="1"/>
          <p:nvPr/>
        </p:nvSpPr>
        <p:spPr>
          <a:xfrm>
            <a:off x="1331495" y="5457075"/>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Verdana"/>
                <a:ea typeface="Verdana"/>
                <a:cs typeface="Verdana"/>
                <a:sym typeface="Verdana"/>
              </a:rPr>
              <a:t>Your company values here.</a:t>
            </a:r>
            <a:endParaRPr i="0" sz="1400" u="none" cap="none" strike="noStrike">
              <a:solidFill>
                <a:schemeClr val="lt1"/>
              </a:solidFill>
              <a:latin typeface="Verdana"/>
              <a:ea typeface="Verdana"/>
              <a:cs typeface="Verdana"/>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88" name="Shape 188"/>
        <p:cNvGrpSpPr/>
        <p:nvPr/>
      </p:nvGrpSpPr>
      <p:grpSpPr>
        <a:xfrm>
          <a:off x="0" y="0"/>
          <a:ext cx="0" cy="0"/>
          <a:chOff x="0" y="0"/>
          <a:chExt cx="0" cy="0"/>
        </a:xfrm>
      </p:grpSpPr>
      <p:sp>
        <p:nvSpPr>
          <p:cNvPr id="189" name="Google Shape;189;p23"/>
          <p:cNvSpPr txBox="1"/>
          <p:nvPr>
            <p:ph type="title"/>
          </p:nvPr>
        </p:nvSpPr>
        <p:spPr>
          <a:xfrm>
            <a:off x="0" y="430175"/>
            <a:ext cx="121920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3700">
                <a:solidFill>
                  <a:srgbClr val="212E44"/>
                </a:solidFill>
                <a:latin typeface="Verdana"/>
                <a:ea typeface="Verdana"/>
                <a:cs typeface="Verdana"/>
                <a:sym typeface="Verdana"/>
              </a:rPr>
              <a:t>What Makes [Company Name Here] Different</a:t>
            </a:r>
            <a:endParaRPr sz="4100">
              <a:solidFill>
                <a:srgbClr val="212E44"/>
              </a:solidFill>
              <a:latin typeface="Verdana"/>
              <a:ea typeface="Verdana"/>
              <a:cs typeface="Verdana"/>
              <a:sym typeface="Verdana"/>
            </a:endParaRPr>
          </a:p>
        </p:txBody>
      </p:sp>
      <p:sp>
        <p:nvSpPr>
          <p:cNvPr id="190" name="Google Shape;190;p23"/>
          <p:cNvSpPr/>
          <p:nvPr/>
        </p:nvSpPr>
        <p:spPr>
          <a:xfrm>
            <a:off x="1327800" y="1884651"/>
            <a:ext cx="4599300" cy="4302900"/>
          </a:xfrm>
          <a:prstGeom prst="rect">
            <a:avLst/>
          </a:prstGeom>
          <a:solidFill>
            <a:srgbClr val="FFFFFF"/>
          </a:solidFill>
          <a:ln cap="flat" cmpd="sng" w="1905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191" name="Google Shape;191;p23"/>
          <p:cNvSpPr/>
          <p:nvPr/>
        </p:nvSpPr>
        <p:spPr>
          <a:xfrm>
            <a:off x="6329295" y="1884651"/>
            <a:ext cx="4599300" cy="4302900"/>
          </a:xfrm>
          <a:prstGeom prst="rect">
            <a:avLst/>
          </a:prstGeom>
          <a:solidFill>
            <a:srgbClr val="FFFFFF"/>
          </a:solidFill>
          <a:ln cap="flat" cmpd="sng" w="19050">
            <a:solidFill>
              <a:srgbClr val="00856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Verdana"/>
              <a:ea typeface="Verdana"/>
              <a:cs typeface="Verdana"/>
              <a:sym typeface="Verdana"/>
            </a:endParaRPr>
          </a:p>
        </p:txBody>
      </p:sp>
      <p:sp>
        <p:nvSpPr>
          <p:cNvPr id="192" name="Google Shape;192;p23"/>
          <p:cNvSpPr txBox="1"/>
          <p:nvPr/>
        </p:nvSpPr>
        <p:spPr>
          <a:xfrm>
            <a:off x="1327847" y="2266075"/>
            <a:ext cx="45993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Verdana"/>
                <a:ea typeface="Verdana"/>
                <a:cs typeface="Verdana"/>
                <a:sym typeface="Verdana"/>
              </a:rPr>
              <a:t>Competitors:</a:t>
            </a:r>
            <a:endParaRPr i="0" sz="1400" u="none" cap="none" strike="noStrike">
              <a:solidFill>
                <a:srgbClr val="1E3644"/>
              </a:solidFill>
              <a:latin typeface="Verdana"/>
              <a:ea typeface="Verdana"/>
              <a:cs typeface="Verdana"/>
              <a:sym typeface="Verdana"/>
            </a:endParaRPr>
          </a:p>
        </p:txBody>
      </p:sp>
      <p:sp>
        <p:nvSpPr>
          <p:cNvPr id="193" name="Google Shape;193;p23"/>
          <p:cNvSpPr txBox="1"/>
          <p:nvPr/>
        </p:nvSpPr>
        <p:spPr>
          <a:xfrm>
            <a:off x="6329424" y="2266075"/>
            <a:ext cx="45993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[Company Name Here]:</a:t>
            </a:r>
            <a:endParaRPr i="0" sz="1400" u="none" cap="none" strike="noStrike">
              <a:solidFill>
                <a:srgbClr val="043035"/>
              </a:solidFill>
              <a:latin typeface="Verdana"/>
              <a:ea typeface="Verdana"/>
              <a:cs typeface="Verdana"/>
              <a:sym typeface="Verdana"/>
            </a:endParaRPr>
          </a:p>
        </p:txBody>
      </p:sp>
      <p:sp>
        <p:nvSpPr>
          <p:cNvPr id="194" name="Google Shape;194;p23"/>
          <p:cNvSpPr txBox="1"/>
          <p:nvPr/>
        </p:nvSpPr>
        <p:spPr>
          <a:xfrm>
            <a:off x="2670939" y="2993361"/>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Verdana"/>
                <a:ea typeface="Verdana"/>
                <a:cs typeface="Verdana"/>
                <a:sym typeface="Verdana"/>
              </a:rPr>
              <a:t>Line Item #1</a:t>
            </a:r>
            <a:endParaRPr i="0" sz="1400" u="none" cap="none" strike="noStrike">
              <a:solidFill>
                <a:srgbClr val="1E3644"/>
              </a:solidFill>
              <a:latin typeface="Verdana"/>
              <a:ea typeface="Verdana"/>
              <a:cs typeface="Verdana"/>
              <a:sym typeface="Verdana"/>
            </a:endParaRPr>
          </a:p>
        </p:txBody>
      </p:sp>
      <p:sp>
        <p:nvSpPr>
          <p:cNvPr id="195" name="Google Shape;195;p23"/>
          <p:cNvSpPr txBox="1"/>
          <p:nvPr/>
        </p:nvSpPr>
        <p:spPr>
          <a:xfrm>
            <a:off x="2670938" y="3571110"/>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#2</a:t>
            </a:r>
            <a:endParaRPr i="0" sz="1400" u="none" cap="none" strike="noStrike">
              <a:solidFill>
                <a:srgbClr val="043035"/>
              </a:solidFill>
              <a:latin typeface="Verdana"/>
              <a:ea typeface="Verdana"/>
              <a:cs typeface="Verdana"/>
              <a:sym typeface="Verdana"/>
            </a:endParaRPr>
          </a:p>
        </p:txBody>
      </p:sp>
      <p:sp>
        <p:nvSpPr>
          <p:cNvPr id="196" name="Google Shape;196;p23"/>
          <p:cNvSpPr txBox="1"/>
          <p:nvPr/>
        </p:nvSpPr>
        <p:spPr>
          <a:xfrm>
            <a:off x="2670938" y="4124722"/>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#3</a:t>
            </a:r>
            <a:endParaRPr i="0" sz="1400" u="none" cap="none" strike="noStrike">
              <a:solidFill>
                <a:srgbClr val="043035"/>
              </a:solidFill>
              <a:latin typeface="Verdana"/>
              <a:ea typeface="Verdana"/>
              <a:cs typeface="Verdana"/>
              <a:sym typeface="Verdana"/>
            </a:endParaRPr>
          </a:p>
        </p:txBody>
      </p:sp>
      <p:sp>
        <p:nvSpPr>
          <p:cNvPr id="197" name="Google Shape;197;p23"/>
          <p:cNvSpPr txBox="1"/>
          <p:nvPr/>
        </p:nvSpPr>
        <p:spPr>
          <a:xfrm>
            <a:off x="2670938" y="4678334"/>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#4</a:t>
            </a:r>
            <a:endParaRPr i="0" sz="1400" u="none" cap="none" strike="noStrike">
              <a:solidFill>
                <a:srgbClr val="043035"/>
              </a:solidFill>
              <a:latin typeface="Verdana"/>
              <a:ea typeface="Verdana"/>
              <a:cs typeface="Verdana"/>
              <a:sym typeface="Verdana"/>
            </a:endParaRPr>
          </a:p>
        </p:txBody>
      </p:sp>
      <p:sp>
        <p:nvSpPr>
          <p:cNvPr id="198" name="Google Shape;198;p23"/>
          <p:cNvSpPr txBox="1"/>
          <p:nvPr/>
        </p:nvSpPr>
        <p:spPr>
          <a:xfrm>
            <a:off x="7658577" y="2961690"/>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#1</a:t>
            </a:r>
            <a:endParaRPr i="0" sz="1400" u="none" cap="none" strike="noStrike">
              <a:solidFill>
                <a:srgbClr val="043035"/>
              </a:solidFill>
              <a:latin typeface="Verdana"/>
              <a:ea typeface="Verdana"/>
              <a:cs typeface="Verdana"/>
              <a:sym typeface="Verdana"/>
            </a:endParaRPr>
          </a:p>
        </p:txBody>
      </p:sp>
      <p:sp>
        <p:nvSpPr>
          <p:cNvPr id="199" name="Google Shape;199;p23"/>
          <p:cNvSpPr txBox="1"/>
          <p:nvPr/>
        </p:nvSpPr>
        <p:spPr>
          <a:xfrm>
            <a:off x="7658576" y="3539439"/>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#2</a:t>
            </a:r>
            <a:endParaRPr i="0" sz="1400" u="none" cap="none" strike="noStrike">
              <a:solidFill>
                <a:srgbClr val="043035"/>
              </a:solidFill>
              <a:latin typeface="Verdana"/>
              <a:ea typeface="Verdana"/>
              <a:cs typeface="Verdana"/>
              <a:sym typeface="Verdana"/>
            </a:endParaRPr>
          </a:p>
        </p:txBody>
      </p:sp>
      <p:sp>
        <p:nvSpPr>
          <p:cNvPr id="200" name="Google Shape;200;p23"/>
          <p:cNvSpPr txBox="1"/>
          <p:nvPr/>
        </p:nvSpPr>
        <p:spPr>
          <a:xfrm>
            <a:off x="7658576" y="4093051"/>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#3</a:t>
            </a:r>
            <a:endParaRPr i="0" sz="1400" u="none" cap="none" strike="noStrike">
              <a:solidFill>
                <a:srgbClr val="043035"/>
              </a:solidFill>
              <a:latin typeface="Verdana"/>
              <a:ea typeface="Verdana"/>
              <a:cs typeface="Verdana"/>
              <a:sym typeface="Verdana"/>
            </a:endParaRPr>
          </a:p>
        </p:txBody>
      </p:sp>
      <p:sp>
        <p:nvSpPr>
          <p:cNvPr id="201" name="Google Shape;201;p23"/>
          <p:cNvSpPr txBox="1"/>
          <p:nvPr/>
        </p:nvSpPr>
        <p:spPr>
          <a:xfrm>
            <a:off x="7658576" y="4646663"/>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Verdana"/>
                <a:ea typeface="Verdana"/>
                <a:cs typeface="Verdana"/>
                <a:sym typeface="Verdana"/>
              </a:rPr>
              <a:t>Line Item #4</a:t>
            </a:r>
            <a:endParaRPr i="0" sz="1400" u="none" cap="none" strike="noStrike">
              <a:solidFill>
                <a:srgbClr val="043035"/>
              </a:solidFill>
              <a:latin typeface="Verdana"/>
              <a:ea typeface="Verdana"/>
              <a:cs typeface="Verdana"/>
              <a:sym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05" name="Shape 205"/>
        <p:cNvGrpSpPr/>
        <p:nvPr/>
      </p:nvGrpSpPr>
      <p:grpSpPr>
        <a:xfrm>
          <a:off x="0" y="0"/>
          <a:ext cx="0" cy="0"/>
          <a:chOff x="0" y="0"/>
          <a:chExt cx="0" cy="0"/>
        </a:xfrm>
      </p:grpSpPr>
      <p:sp>
        <p:nvSpPr>
          <p:cNvPr id="206" name="Google Shape;206;p24"/>
          <p:cNvSpPr txBox="1"/>
          <p:nvPr>
            <p:ph type="title"/>
          </p:nvPr>
        </p:nvSpPr>
        <p:spPr>
          <a:xfrm>
            <a:off x="838200" y="365125"/>
            <a:ext cx="111597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1E3644"/>
                </a:solidFill>
                <a:latin typeface="Verdana"/>
                <a:ea typeface="Verdana"/>
                <a:cs typeface="Verdana"/>
                <a:sym typeface="Verdana"/>
              </a:rPr>
              <a:t>What Our Customers Are Saying</a:t>
            </a:r>
            <a:endParaRPr>
              <a:solidFill>
                <a:srgbClr val="1E3644"/>
              </a:solidFill>
              <a:latin typeface="Verdana"/>
              <a:ea typeface="Verdana"/>
              <a:cs typeface="Verdana"/>
              <a:sym typeface="Verdana"/>
            </a:endParaRPr>
          </a:p>
        </p:txBody>
      </p:sp>
      <p:sp>
        <p:nvSpPr>
          <p:cNvPr id="207" name="Google Shape;207;p24"/>
          <p:cNvSpPr txBox="1"/>
          <p:nvPr/>
        </p:nvSpPr>
        <p:spPr>
          <a:xfrm>
            <a:off x="979224" y="2880405"/>
            <a:ext cx="1036721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Avenir"/>
              <a:buNone/>
            </a:pPr>
            <a:r>
              <a:rPr i="0" lang="en-US" sz="4200" u="none" cap="none" strike="noStrike">
                <a:solidFill>
                  <a:srgbClr val="1E3644"/>
                </a:solidFill>
                <a:latin typeface="Verdana"/>
                <a:ea typeface="Verdana"/>
                <a:cs typeface="Verdana"/>
                <a:sym typeface="Verdana"/>
              </a:rPr>
              <a:t>“Insert a customer testimonial that demonstrates the value of your business here.”</a:t>
            </a:r>
            <a:endParaRPr i="0" sz="1200" u="none" cap="none" strike="noStrike">
              <a:solidFill>
                <a:srgbClr val="1E3644"/>
              </a:solidFill>
              <a:latin typeface="Verdana"/>
              <a:ea typeface="Verdana"/>
              <a:cs typeface="Verdana"/>
              <a:sym typeface="Verdana"/>
            </a:endParaRPr>
          </a:p>
        </p:txBody>
      </p:sp>
      <p:sp>
        <p:nvSpPr>
          <p:cNvPr id="208" name="Google Shape;208;p24"/>
          <p:cNvSpPr txBox="1"/>
          <p:nvPr/>
        </p:nvSpPr>
        <p:spPr>
          <a:xfrm>
            <a:off x="6853116" y="5161501"/>
            <a:ext cx="2563500" cy="6465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Verdana"/>
                <a:ea typeface="Verdana"/>
                <a:cs typeface="Verdana"/>
                <a:sym typeface="Verdana"/>
              </a:rPr>
              <a:t>FIRST &amp; LAST NAME</a:t>
            </a:r>
            <a:endParaRPr i="0" sz="1400" u="none" cap="none" strike="noStrike">
              <a:solidFill>
                <a:srgbClr val="1E3644"/>
              </a:solidFill>
              <a:latin typeface="Verdana"/>
              <a:ea typeface="Verdana"/>
              <a:cs typeface="Verdana"/>
              <a:sym typeface="Verdana"/>
            </a:endParaRPr>
          </a:p>
          <a:p>
            <a:pPr indent="0" lvl="0" marL="0" marR="0" rtl="0" algn="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Verdana"/>
                <a:ea typeface="Verdana"/>
                <a:cs typeface="Verdana"/>
                <a:sym typeface="Verdana"/>
              </a:rPr>
              <a:t>Job Title</a:t>
            </a:r>
            <a:endParaRPr i="0" sz="1400" u="none" cap="none" strike="noStrike">
              <a:solidFill>
                <a:srgbClr val="1E3644"/>
              </a:solidFill>
              <a:latin typeface="Verdana"/>
              <a:ea typeface="Verdana"/>
              <a:cs typeface="Verdana"/>
              <a:sym typeface="Verdana"/>
            </a:endParaRPr>
          </a:p>
        </p:txBody>
      </p:sp>
      <p:grpSp>
        <p:nvGrpSpPr>
          <p:cNvPr id="209" name="Google Shape;209;p24"/>
          <p:cNvGrpSpPr/>
          <p:nvPr/>
        </p:nvGrpSpPr>
        <p:grpSpPr>
          <a:xfrm>
            <a:off x="9669949" y="5161475"/>
            <a:ext cx="1676487" cy="623455"/>
            <a:chOff x="9669949" y="5161475"/>
            <a:chExt cx="1676487" cy="623455"/>
          </a:xfrm>
        </p:grpSpPr>
        <p:sp>
          <p:nvSpPr>
            <p:cNvPr id="210" name="Google Shape;210;p24"/>
            <p:cNvSpPr/>
            <p:nvPr/>
          </p:nvSpPr>
          <p:spPr>
            <a:xfrm>
              <a:off x="9670036" y="5161475"/>
              <a:ext cx="1676400" cy="623455"/>
            </a:xfrm>
            <a:prstGeom prst="rect">
              <a:avLst/>
            </a:prstGeom>
            <a:solidFill>
              <a:srgbClr val="00856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24"/>
            <p:cNvSpPr txBox="1"/>
            <p:nvPr/>
          </p:nvSpPr>
          <p:spPr>
            <a:xfrm>
              <a:off x="9669949" y="5299975"/>
              <a:ext cx="1676400" cy="369300"/>
            </a:xfrm>
            <a:prstGeom prst="rect">
              <a:avLst/>
            </a:prstGeom>
            <a:solidFill>
              <a:srgbClr val="00856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FFFFFF"/>
                  </a:solidFill>
                  <a:latin typeface="Verdana"/>
                  <a:ea typeface="Verdana"/>
                  <a:cs typeface="Verdana"/>
                  <a:sym typeface="Verdana"/>
                </a:rPr>
                <a:t>LOGO</a:t>
              </a:r>
              <a:endParaRPr i="0" sz="1400" u="none" cap="none" strike="noStrike">
                <a:solidFill>
                  <a:srgbClr val="FFFFFF"/>
                </a:solidFill>
                <a:latin typeface="Verdana"/>
                <a:ea typeface="Verdana"/>
                <a:cs typeface="Verdana"/>
                <a:sym typeface="Verdana"/>
              </a:endParaRPr>
            </a:p>
          </p:txBody>
        </p:sp>
      </p:grpSp>
      <p:cxnSp>
        <p:nvCxnSpPr>
          <p:cNvPr id="212" name="Google Shape;212;p24"/>
          <p:cNvCxnSpPr/>
          <p:nvPr/>
        </p:nvCxnSpPr>
        <p:spPr>
          <a:xfrm>
            <a:off x="979225" y="2164659"/>
            <a:ext cx="10367211" cy="0"/>
          </a:xfrm>
          <a:prstGeom prst="straightConnector1">
            <a:avLst/>
          </a:prstGeom>
          <a:noFill/>
          <a:ln cap="flat" cmpd="sng" w="76200">
            <a:solidFill>
              <a:srgbClr val="008561"/>
            </a:solidFill>
            <a:prstDash val="solid"/>
            <a:miter lim="800000"/>
            <a:headEnd len="sm" w="sm" type="none"/>
            <a:tailEnd len="sm" w="sm" type="none"/>
          </a:ln>
        </p:spPr>
      </p:cxnSp>
      <p:cxnSp>
        <p:nvCxnSpPr>
          <p:cNvPr id="213" name="Google Shape;213;p24"/>
          <p:cNvCxnSpPr/>
          <p:nvPr/>
        </p:nvCxnSpPr>
        <p:spPr>
          <a:xfrm>
            <a:off x="979225" y="4921714"/>
            <a:ext cx="10367211" cy="0"/>
          </a:xfrm>
          <a:prstGeom prst="straightConnector1">
            <a:avLst/>
          </a:prstGeom>
          <a:noFill/>
          <a:ln cap="flat" cmpd="sng" w="76200">
            <a:solidFill>
              <a:srgbClr val="008561"/>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