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Lst>
  <p:sldSz cy="5143500" cx="9144000"/>
  <p:notesSz cx="6858000" cy="9144000"/>
  <p:embeddedFontLst>
    <p:embeddedFont>
      <p:font typeface="Proxima Nova"/>
      <p:regular r:id="rId23"/>
      <p:bold r:id="rId24"/>
      <p:italic r:id="rId25"/>
      <p:boldItalic r:id="rId26"/>
    </p:embeddedFont>
    <p:embeddedFont>
      <p:font typeface="Lexend"/>
      <p:regular r:id="rId27"/>
      <p:bold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B4117B2-11D1-44BD-B52F-5390F20A3588}">
  <a:tblStyle styleId="{7B4117B2-11D1-44BD-B52F-5390F20A3588}"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FEC0380-52BA-475A-8EA0-856D1DF10CFC}" styleName="Table_1">
    <a:wholeTbl>
      <a:tcTxStyle>
        <a:font>
          <a:latin typeface="Arial"/>
          <a:ea typeface="Arial"/>
          <a:cs typeface="Arial"/>
        </a:font>
        <a:srgbClr val="000000"/>
      </a:tcTxStyle>
      <a:tcStyle>
        <a:tcBdr>
          <a:left>
            <a:ln cap="flat" cmpd="sng" w="12700">
              <a:solidFill>
                <a:srgbClr val="F5F8FA"/>
              </a:solidFill>
              <a:prstDash val="solid"/>
              <a:round/>
              <a:headEnd len="sm" w="sm" type="none"/>
              <a:tailEnd len="sm" w="sm" type="none"/>
            </a:ln>
          </a:left>
          <a:right>
            <a:ln cap="flat" cmpd="sng" w="12700">
              <a:solidFill>
                <a:srgbClr val="F5F8FA"/>
              </a:solidFill>
              <a:prstDash val="solid"/>
              <a:round/>
              <a:headEnd len="sm" w="sm" type="none"/>
              <a:tailEnd len="sm" w="sm" type="none"/>
            </a:ln>
          </a:right>
          <a:top>
            <a:ln cap="flat" cmpd="sng" w="12700">
              <a:solidFill>
                <a:srgbClr val="F5F8FA"/>
              </a:solidFill>
              <a:prstDash val="solid"/>
              <a:round/>
              <a:headEnd len="sm" w="sm" type="none"/>
              <a:tailEnd len="sm" w="sm" type="none"/>
            </a:ln>
          </a:top>
          <a:bottom>
            <a:ln cap="flat" cmpd="sng" w="12700">
              <a:solidFill>
                <a:srgbClr val="F5F8FA"/>
              </a:solidFill>
              <a:prstDash val="solid"/>
              <a:round/>
              <a:headEnd len="sm" w="sm" type="none"/>
              <a:tailEnd len="sm" w="sm" type="none"/>
            </a:ln>
          </a:bottom>
          <a:insideH>
            <a:ln cap="flat" cmpd="sng" w="12700">
              <a:solidFill>
                <a:srgbClr val="F5F8FA"/>
              </a:solidFill>
              <a:prstDash val="solid"/>
              <a:round/>
              <a:headEnd len="sm" w="sm" type="none"/>
              <a:tailEnd len="sm" w="sm" type="none"/>
            </a:ln>
          </a:insideH>
          <a:insideV>
            <a:ln cap="flat" cmpd="sng" w="12700">
              <a:solidFill>
                <a:srgbClr val="F5F8FA"/>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font" Target="fonts/ProximaNova-bold.fntdata"/><Relationship Id="rId23" Type="http://schemas.openxmlformats.org/officeDocument/2006/relationships/font" Target="fonts/ProximaNova-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roximaNova-boldItalic.fntdata"/><Relationship Id="rId25" Type="http://schemas.openxmlformats.org/officeDocument/2006/relationships/font" Target="fonts/ProximaNova-italic.fntdata"/><Relationship Id="rId28" Type="http://schemas.openxmlformats.org/officeDocument/2006/relationships/font" Target="fonts/Lexend-bold.fntdata"/><Relationship Id="rId27" Type="http://schemas.openxmlformats.org/officeDocument/2006/relationships/font" Target="fonts/Lexend-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 name="Google Shape;8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pt-BR" sz="1400">
                <a:solidFill>
                  <a:srgbClr val="33475B"/>
                </a:solidFill>
                <a:latin typeface="Avenir"/>
                <a:ea typeface="Avenir"/>
                <a:cs typeface="Avenir"/>
                <a:sym typeface="Avenir"/>
              </a:rPr>
              <a:t>Title Slide</a:t>
            </a:r>
            <a:endParaRPr b="1" sz="1400">
              <a:solidFill>
                <a:srgbClr val="33475B"/>
              </a:solidFill>
              <a:latin typeface="Avenir"/>
              <a:ea typeface="Avenir"/>
              <a:cs typeface="Avenir"/>
              <a:sym typeface="Avenir"/>
            </a:endParaRPr>
          </a:p>
          <a:p>
            <a:pPr indent="-304800" lvl="0" marL="457200" rtl="0" algn="l">
              <a:lnSpc>
                <a:spcPct val="100000"/>
              </a:lnSpc>
              <a:spcBef>
                <a:spcPts val="0"/>
              </a:spcBef>
              <a:spcAft>
                <a:spcPts val="0"/>
              </a:spcAft>
              <a:buClr>
                <a:srgbClr val="33475B"/>
              </a:buClr>
              <a:buSzPts val="1200"/>
              <a:buFont typeface="Avenir"/>
              <a:buChar char="●"/>
            </a:pPr>
            <a:r>
              <a:rPr lang="pt-BR" sz="1200">
                <a:solidFill>
                  <a:srgbClr val="33475B"/>
                </a:solidFill>
                <a:latin typeface="Avenir"/>
                <a:ea typeface="Avenir"/>
                <a:cs typeface="Avenir"/>
                <a:sym typeface="Avenir"/>
              </a:rPr>
              <a:t>Dark</a:t>
            </a:r>
            <a:endParaRPr sz="1200">
              <a:solidFill>
                <a:srgbClr val="33475B"/>
              </a:solidFill>
              <a:latin typeface="Avenir"/>
              <a:ea typeface="Avenir"/>
              <a:cs typeface="Avenir"/>
              <a:sym typeface="Aveni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0: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05" name="Google Shape;20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11: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20" name="Google Shape;22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2: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27" name="Google Shape;22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234" name="Google Shape;234;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243" name="Google Shape;243;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272" name="Google Shape;27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33e21bb8611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8" name="Google Shape;278;g33e21bb8611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33475B"/>
              </a:buClr>
              <a:buSzPts val="1400"/>
              <a:buFont typeface="Avenir"/>
              <a:buNone/>
            </a:pPr>
            <a:r>
              <a:rPr b="1" lang="pt-BR" sz="1400">
                <a:solidFill>
                  <a:srgbClr val="33475B"/>
                </a:solidFill>
                <a:latin typeface="Avenir"/>
                <a:ea typeface="Avenir"/>
                <a:cs typeface="Avenir"/>
                <a:sym typeface="Avenir"/>
              </a:rPr>
              <a:t>Product Screenshot Full MacBook</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 name="Google Shape;8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33475B"/>
              </a:buClr>
              <a:buSzPts val="1400"/>
              <a:buFont typeface="Avenir"/>
              <a:buNone/>
            </a:pPr>
            <a:r>
              <a:rPr b="1" lang="pt-BR" sz="1400">
                <a:solidFill>
                  <a:srgbClr val="33475B"/>
                </a:solidFill>
                <a:latin typeface="Avenir"/>
                <a:ea typeface="Avenir"/>
                <a:cs typeface="Avenir"/>
                <a:sym typeface="Avenir"/>
              </a:rPr>
              <a:t>Please watch all videos above. </a:t>
            </a:r>
            <a:endParaRPr b="1" sz="1400">
              <a:solidFill>
                <a:srgbClr val="33475B"/>
              </a:solidFill>
              <a:latin typeface="Avenir"/>
              <a:ea typeface="Avenir"/>
              <a:cs typeface="Avenir"/>
              <a:sym typeface="Aveni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3: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8" name="Google Shape;9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4: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0" name="Google Shape;11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5: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8" name="Google Shape;11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 name="Google Shape;151;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152" name="Google Shape;152;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pt-BR"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7: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0" name="Google Shape;16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8: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77" name="Google Shape;17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9:notes"/>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7" name="Google Shape;19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3" name="Google Shape;13;p2"/>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4" name="Google Shape;14;p2"/>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0" name="Google Shape;70;p11"/>
          <p:cNvSpPr txBox="1"/>
          <p:nvPr>
            <p:ph idx="1" type="body"/>
          </p:nvPr>
        </p:nvSpPr>
        <p:spPr>
          <a:xfrm rot="5400000">
            <a:off x="2940248" y="-942379"/>
            <a:ext cx="3263504" cy="78867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71" name="Google Shape;71;p11"/>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2" name="Google Shape;72;p11"/>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3" name="Google Shape;73;p11"/>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5350073" y="1467446"/>
            <a:ext cx="4358879" cy="1971675"/>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6" name="Google Shape;76;p12"/>
          <p:cNvSpPr txBox="1"/>
          <p:nvPr>
            <p:ph idx="1" type="body"/>
          </p:nvPr>
        </p:nvSpPr>
        <p:spPr>
          <a:xfrm rot="5400000">
            <a:off x="1349573" y="-447079"/>
            <a:ext cx="4358879" cy="5800725"/>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77" name="Google Shape;77;p12"/>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8" name="Google Shape;78;p12"/>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9" name="Google Shape;79;p12"/>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7" name="Google Shape;17;p3"/>
          <p:cNvSpPr txBox="1"/>
          <p:nvPr>
            <p:ph idx="1" type="subTitle"/>
          </p:nvPr>
        </p:nvSpPr>
        <p:spPr>
          <a:xfrm>
            <a:off x="1143000" y="2701528"/>
            <a:ext cx="6858000" cy="1241821"/>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8" name="Google Shape;18;p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9" name="Google Shape;19;p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0" name="Google Shape;20;p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3" name="Google Shape;23;p4"/>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4" name="Google Shape;24;p4"/>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5" name="Google Shape;25;p4"/>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6" name="Google Shape;26;p4"/>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623888" y="1282304"/>
            <a:ext cx="7886700" cy="2139553"/>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9" name="Google Shape;29;p5"/>
          <p:cNvSpPr txBox="1"/>
          <p:nvPr>
            <p:ph idx="1" type="body"/>
          </p:nvPr>
        </p:nvSpPr>
        <p:spPr>
          <a:xfrm>
            <a:off x="623888" y="3442097"/>
            <a:ext cx="7886700" cy="112514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rgbClr val="888888"/>
              </a:buClr>
              <a:buSzPts val="1800"/>
              <a:buNone/>
              <a:defRPr sz="1800">
                <a:solidFill>
                  <a:srgbClr val="888888"/>
                </a:solidFill>
              </a:defRPr>
            </a:lvl1pPr>
            <a:lvl2pPr indent="-228600" lvl="1" marL="914400" algn="l">
              <a:lnSpc>
                <a:spcPct val="90000"/>
              </a:lnSpc>
              <a:spcBef>
                <a:spcPts val="400"/>
              </a:spcBef>
              <a:spcAft>
                <a:spcPts val="0"/>
              </a:spcAft>
              <a:buClr>
                <a:srgbClr val="888888"/>
              </a:buClr>
              <a:buSzPts val="1500"/>
              <a:buNone/>
              <a:defRPr sz="1500">
                <a:solidFill>
                  <a:srgbClr val="888888"/>
                </a:solidFill>
              </a:defRPr>
            </a:lvl2pPr>
            <a:lvl3pPr indent="-228600" lvl="2" marL="1371600" algn="l">
              <a:lnSpc>
                <a:spcPct val="90000"/>
              </a:lnSpc>
              <a:spcBef>
                <a:spcPts val="400"/>
              </a:spcBef>
              <a:spcAft>
                <a:spcPts val="0"/>
              </a:spcAft>
              <a:buClr>
                <a:srgbClr val="888888"/>
              </a:buClr>
              <a:buSzPts val="1400"/>
              <a:buNone/>
              <a:defRPr sz="1400">
                <a:solidFill>
                  <a:srgbClr val="888888"/>
                </a:solidFill>
              </a:defRPr>
            </a:lvl3pPr>
            <a:lvl4pPr indent="-228600" lvl="3" marL="1828800" algn="l">
              <a:lnSpc>
                <a:spcPct val="90000"/>
              </a:lnSpc>
              <a:spcBef>
                <a:spcPts val="400"/>
              </a:spcBef>
              <a:spcAft>
                <a:spcPts val="0"/>
              </a:spcAft>
              <a:buClr>
                <a:srgbClr val="888888"/>
              </a:buClr>
              <a:buSzPts val="1200"/>
              <a:buNone/>
              <a:defRPr sz="1200">
                <a:solidFill>
                  <a:srgbClr val="888888"/>
                </a:solidFill>
              </a:defRPr>
            </a:lvl4pPr>
            <a:lvl5pPr indent="-228600" lvl="4" marL="2286000" algn="l">
              <a:lnSpc>
                <a:spcPct val="90000"/>
              </a:lnSpc>
              <a:spcBef>
                <a:spcPts val="400"/>
              </a:spcBef>
              <a:spcAft>
                <a:spcPts val="0"/>
              </a:spcAft>
              <a:buClr>
                <a:srgbClr val="888888"/>
              </a:buClr>
              <a:buSzPts val="1200"/>
              <a:buNone/>
              <a:defRPr sz="1200">
                <a:solidFill>
                  <a:srgbClr val="888888"/>
                </a:solidFill>
              </a:defRPr>
            </a:lvl5pPr>
            <a:lvl6pPr indent="-228600" lvl="5" marL="2743200" algn="l">
              <a:lnSpc>
                <a:spcPct val="90000"/>
              </a:lnSpc>
              <a:spcBef>
                <a:spcPts val="400"/>
              </a:spcBef>
              <a:spcAft>
                <a:spcPts val="0"/>
              </a:spcAft>
              <a:buClr>
                <a:srgbClr val="888888"/>
              </a:buClr>
              <a:buSzPts val="1200"/>
              <a:buNone/>
              <a:defRPr sz="1200">
                <a:solidFill>
                  <a:srgbClr val="888888"/>
                </a:solidFill>
              </a:defRPr>
            </a:lvl6pPr>
            <a:lvl7pPr indent="-228600" lvl="6" marL="3200400" algn="l">
              <a:lnSpc>
                <a:spcPct val="90000"/>
              </a:lnSpc>
              <a:spcBef>
                <a:spcPts val="400"/>
              </a:spcBef>
              <a:spcAft>
                <a:spcPts val="0"/>
              </a:spcAft>
              <a:buClr>
                <a:srgbClr val="888888"/>
              </a:buClr>
              <a:buSzPts val="1200"/>
              <a:buNone/>
              <a:defRPr sz="1200">
                <a:solidFill>
                  <a:srgbClr val="888888"/>
                </a:solidFill>
              </a:defRPr>
            </a:lvl7pPr>
            <a:lvl8pPr indent="-228600" lvl="7" marL="3657600" algn="l">
              <a:lnSpc>
                <a:spcPct val="90000"/>
              </a:lnSpc>
              <a:spcBef>
                <a:spcPts val="400"/>
              </a:spcBef>
              <a:spcAft>
                <a:spcPts val="0"/>
              </a:spcAft>
              <a:buClr>
                <a:srgbClr val="888888"/>
              </a:buClr>
              <a:buSzPts val="1200"/>
              <a:buNone/>
              <a:defRPr sz="1200">
                <a:solidFill>
                  <a:srgbClr val="888888"/>
                </a:solidFill>
              </a:defRPr>
            </a:lvl8pPr>
            <a:lvl9pPr indent="-228600" lvl="8" marL="4114800" algn="l">
              <a:lnSpc>
                <a:spcPct val="90000"/>
              </a:lnSpc>
              <a:spcBef>
                <a:spcPts val="400"/>
              </a:spcBef>
              <a:spcAft>
                <a:spcPts val="0"/>
              </a:spcAft>
              <a:buClr>
                <a:srgbClr val="888888"/>
              </a:buClr>
              <a:buSzPts val="1200"/>
              <a:buNone/>
              <a:defRPr sz="1200">
                <a:solidFill>
                  <a:srgbClr val="888888"/>
                </a:solidFill>
              </a:defRPr>
            </a:lvl9pPr>
          </a:lstStyle>
          <a:p/>
        </p:txBody>
      </p:sp>
      <p:sp>
        <p:nvSpPr>
          <p:cNvPr id="30" name="Google Shape;30;p5"/>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1" name="Google Shape;31;p5"/>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2" name="Google Shape;32;p5"/>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5" name="Google Shape;35;p6"/>
          <p:cNvSpPr txBox="1"/>
          <p:nvPr>
            <p:ph idx="1" type="body"/>
          </p:nvPr>
        </p:nvSpPr>
        <p:spPr>
          <a:xfrm>
            <a:off x="628650" y="1369219"/>
            <a:ext cx="38862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6" name="Google Shape;36;p6"/>
          <p:cNvSpPr txBox="1"/>
          <p:nvPr>
            <p:ph idx="2" type="body"/>
          </p:nvPr>
        </p:nvSpPr>
        <p:spPr>
          <a:xfrm>
            <a:off x="4629150" y="1369219"/>
            <a:ext cx="38862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7" name="Google Shape;37;p6"/>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8" name="Google Shape;38;p6"/>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9" name="Google Shape;39;p6"/>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629841"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2" name="Google Shape;42;p7"/>
          <p:cNvSpPr txBox="1"/>
          <p:nvPr>
            <p:ph idx="1" type="body"/>
          </p:nvPr>
        </p:nvSpPr>
        <p:spPr>
          <a:xfrm>
            <a:off x="629841" y="1260872"/>
            <a:ext cx="3868340" cy="617934"/>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43" name="Google Shape;43;p7"/>
          <p:cNvSpPr txBox="1"/>
          <p:nvPr>
            <p:ph idx="2" type="body"/>
          </p:nvPr>
        </p:nvSpPr>
        <p:spPr>
          <a:xfrm>
            <a:off x="629841" y="1878806"/>
            <a:ext cx="3868340" cy="2763441"/>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4" name="Google Shape;44;p7"/>
          <p:cNvSpPr txBox="1"/>
          <p:nvPr>
            <p:ph idx="3" type="body"/>
          </p:nvPr>
        </p:nvSpPr>
        <p:spPr>
          <a:xfrm>
            <a:off x="4629150" y="1260872"/>
            <a:ext cx="3887391" cy="617934"/>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45" name="Google Shape;45;p7"/>
          <p:cNvSpPr txBox="1"/>
          <p:nvPr>
            <p:ph idx="4" type="body"/>
          </p:nvPr>
        </p:nvSpPr>
        <p:spPr>
          <a:xfrm>
            <a:off x="4629150" y="1878806"/>
            <a:ext cx="3887391" cy="2763441"/>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6" name="Google Shape;46;p7"/>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7" name="Google Shape;47;p7"/>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8" name="Google Shape;48;p7"/>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1" name="Google Shape;51;p8"/>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2" name="Google Shape;52;p8"/>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3" name="Google Shape;53;p8"/>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629841" y="342900"/>
            <a:ext cx="2949178" cy="120015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6" name="Google Shape;56;p9"/>
          <p:cNvSpPr txBox="1"/>
          <p:nvPr>
            <p:ph idx="1" type="body"/>
          </p:nvPr>
        </p:nvSpPr>
        <p:spPr>
          <a:xfrm>
            <a:off x="3887391" y="740569"/>
            <a:ext cx="4629150" cy="3655219"/>
          </a:xfrm>
          <a:prstGeom prst="rect">
            <a:avLst/>
          </a:prstGeom>
          <a:noFill/>
          <a:ln>
            <a:noFill/>
          </a:ln>
        </p:spPr>
        <p:txBody>
          <a:bodyPr anchorCtr="0" anchor="t" bIns="34275" lIns="68575" spcFirstLastPara="1" rIns="68575" wrap="square" tIns="34275">
            <a:normAutofit/>
          </a:bodyPr>
          <a:lstStyle>
            <a:lvl1pPr indent="-381000" lvl="0" marL="457200" algn="l">
              <a:lnSpc>
                <a:spcPct val="90000"/>
              </a:lnSpc>
              <a:spcBef>
                <a:spcPts val="800"/>
              </a:spcBef>
              <a:spcAft>
                <a:spcPts val="0"/>
              </a:spcAft>
              <a:buClr>
                <a:schemeClr val="dk1"/>
              </a:buClr>
              <a:buSzPts val="2400"/>
              <a:buChar char="•"/>
              <a:defRPr sz="2400"/>
            </a:lvl1pPr>
            <a:lvl2pPr indent="-361950" lvl="1" marL="914400" algn="l">
              <a:lnSpc>
                <a:spcPct val="90000"/>
              </a:lnSpc>
              <a:spcBef>
                <a:spcPts val="400"/>
              </a:spcBef>
              <a:spcAft>
                <a:spcPts val="0"/>
              </a:spcAft>
              <a:buClr>
                <a:schemeClr val="dk1"/>
              </a:buClr>
              <a:buSzPts val="2100"/>
              <a:buChar char="•"/>
              <a:defRPr sz="2100"/>
            </a:lvl2pPr>
            <a:lvl3pPr indent="-342900" lvl="2" marL="1371600" algn="l">
              <a:lnSpc>
                <a:spcPct val="90000"/>
              </a:lnSpc>
              <a:spcBef>
                <a:spcPts val="400"/>
              </a:spcBef>
              <a:spcAft>
                <a:spcPts val="0"/>
              </a:spcAft>
              <a:buClr>
                <a:schemeClr val="dk1"/>
              </a:buClr>
              <a:buSzPts val="1800"/>
              <a:buChar char="•"/>
              <a:defRPr sz="1800"/>
            </a:lvl3pPr>
            <a:lvl4pPr indent="-323850" lvl="3" marL="1828800" algn="l">
              <a:lnSpc>
                <a:spcPct val="90000"/>
              </a:lnSpc>
              <a:spcBef>
                <a:spcPts val="400"/>
              </a:spcBef>
              <a:spcAft>
                <a:spcPts val="0"/>
              </a:spcAft>
              <a:buClr>
                <a:schemeClr val="dk1"/>
              </a:buClr>
              <a:buSzPts val="1500"/>
              <a:buChar char="•"/>
              <a:defRPr sz="1500"/>
            </a:lvl4pPr>
            <a:lvl5pPr indent="-323850" lvl="4" marL="2286000" algn="l">
              <a:lnSpc>
                <a:spcPct val="90000"/>
              </a:lnSpc>
              <a:spcBef>
                <a:spcPts val="400"/>
              </a:spcBef>
              <a:spcAft>
                <a:spcPts val="0"/>
              </a:spcAft>
              <a:buClr>
                <a:schemeClr val="dk1"/>
              </a:buClr>
              <a:buSzPts val="1500"/>
              <a:buChar char="•"/>
              <a:defRPr sz="15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57" name="Google Shape;57;p9"/>
          <p:cNvSpPr txBox="1"/>
          <p:nvPr>
            <p:ph idx="2" type="body"/>
          </p:nvPr>
        </p:nvSpPr>
        <p:spPr>
          <a:xfrm>
            <a:off x="629841" y="1543050"/>
            <a:ext cx="2949178" cy="2858691"/>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58" name="Google Shape;58;p9"/>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9" name="Google Shape;59;p9"/>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0" name="Google Shape;60;p9"/>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629841" y="342900"/>
            <a:ext cx="2949178" cy="120015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3" name="Google Shape;63;p10"/>
          <p:cNvSpPr/>
          <p:nvPr>
            <p:ph idx="2" type="pic"/>
          </p:nvPr>
        </p:nvSpPr>
        <p:spPr>
          <a:xfrm>
            <a:off x="3887391" y="740569"/>
            <a:ext cx="4629150" cy="3655219"/>
          </a:xfrm>
          <a:prstGeom prst="rect">
            <a:avLst/>
          </a:prstGeom>
          <a:noFill/>
          <a:ln>
            <a:noFill/>
          </a:ln>
        </p:spPr>
      </p:sp>
      <p:sp>
        <p:nvSpPr>
          <p:cNvPr id="64" name="Google Shape;64;p10"/>
          <p:cNvSpPr txBox="1"/>
          <p:nvPr>
            <p:ph idx="1" type="body"/>
          </p:nvPr>
        </p:nvSpPr>
        <p:spPr>
          <a:xfrm>
            <a:off x="629841" y="1543050"/>
            <a:ext cx="2949178" cy="2858691"/>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65" name="Google Shape;65;p10"/>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6" name="Google Shape;66;p10"/>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7" name="Google Shape;67;p10"/>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7" name="Google Shape;7;p1"/>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8.jpg"/><Relationship Id="rId4" Type="http://schemas.openxmlformats.org/officeDocument/2006/relationships/image" Target="../media/image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4.jpg"/><Relationship Id="rId4" Type="http://schemas.openxmlformats.org/officeDocument/2006/relationships/image" Target="../media/image10.jpg"/><Relationship Id="rId5" Type="http://schemas.openxmlformats.org/officeDocument/2006/relationships/image" Target="../media/image9.jpg"/><Relationship Id="rId6" Type="http://schemas.openxmlformats.org/officeDocument/2006/relationships/image" Target="../media/image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6.png"/><Relationship Id="rId4" Type="http://schemas.openxmlformats.org/officeDocument/2006/relationships/hyperlink" Target="https://plangrowlab.com/go/resources-book-cal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1.jpg"/><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6F8F6"/>
        </a:solidFill>
      </p:bgPr>
    </p:bg>
    <p:spTree>
      <p:nvGrpSpPr>
        <p:cNvPr id="83" name="Shape 83"/>
        <p:cNvGrpSpPr/>
        <p:nvPr/>
      </p:nvGrpSpPr>
      <p:grpSpPr>
        <a:xfrm>
          <a:off x="0" y="0"/>
          <a:ext cx="0" cy="0"/>
          <a:chOff x="0" y="0"/>
          <a:chExt cx="0" cy="0"/>
        </a:xfrm>
      </p:grpSpPr>
      <p:sp>
        <p:nvSpPr>
          <p:cNvPr id="84" name="Google Shape;84;p13"/>
          <p:cNvSpPr txBox="1"/>
          <p:nvPr>
            <p:ph idx="4294967295" type="title"/>
          </p:nvPr>
        </p:nvSpPr>
        <p:spPr>
          <a:xfrm>
            <a:off x="882175" y="2064550"/>
            <a:ext cx="7652100" cy="9549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90000"/>
              </a:lnSpc>
              <a:spcBef>
                <a:spcPts val="0"/>
              </a:spcBef>
              <a:spcAft>
                <a:spcPts val="0"/>
              </a:spcAft>
              <a:buClr>
                <a:schemeClr val="lt1"/>
              </a:buClr>
              <a:buSzPct val="100000"/>
              <a:buNone/>
            </a:pPr>
            <a:r>
              <a:rPr lang="pt-BR" sz="4800">
                <a:solidFill>
                  <a:srgbClr val="1C3947"/>
                </a:solidFill>
                <a:latin typeface="Verdana"/>
                <a:ea typeface="Verdana"/>
                <a:cs typeface="Verdana"/>
                <a:sym typeface="Verdana"/>
              </a:rPr>
              <a:t>Company Profile Template</a:t>
            </a:r>
            <a:endParaRPr sz="4800">
              <a:solidFill>
                <a:srgbClr val="1C3947"/>
              </a:solidFill>
              <a:latin typeface="Verdana"/>
              <a:ea typeface="Verdana"/>
              <a:cs typeface="Verdana"/>
              <a:sym typeface="Verdana"/>
            </a:endParaRPr>
          </a:p>
          <a:p>
            <a:pPr indent="0" lvl="0" marL="0" rtl="0" algn="l">
              <a:lnSpc>
                <a:spcPct val="90000"/>
              </a:lnSpc>
              <a:spcBef>
                <a:spcPts val="0"/>
              </a:spcBef>
              <a:spcAft>
                <a:spcPts val="0"/>
              </a:spcAft>
              <a:buClr>
                <a:srgbClr val="FFFFFF"/>
              </a:buClr>
              <a:buSzPct val="100000"/>
              <a:buNone/>
            </a:pPr>
            <a:r>
              <a:t/>
            </a:r>
            <a:endParaRPr b="1" sz="4800">
              <a:solidFill>
                <a:srgbClr val="1C3947"/>
              </a:solidFill>
              <a:latin typeface="Avenir"/>
              <a:ea typeface="Avenir"/>
              <a:cs typeface="Avenir"/>
              <a:sym typeface="Avenir"/>
            </a:endParaRPr>
          </a:p>
        </p:txBody>
      </p:sp>
      <p:pic>
        <p:nvPicPr>
          <p:cNvPr id="85" name="Google Shape;85;p13"/>
          <p:cNvPicPr preferRelativeResize="0"/>
          <p:nvPr/>
        </p:nvPicPr>
        <p:blipFill rotWithShape="1">
          <a:blip r:embed="rId3">
            <a:alphaModFix/>
          </a:blip>
          <a:srcRect b="0" l="0" r="0" t="0"/>
          <a:stretch/>
        </p:blipFill>
        <p:spPr>
          <a:xfrm>
            <a:off x="265100" y="330025"/>
            <a:ext cx="1272300" cy="2095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6F8F6"/>
        </a:solidFill>
      </p:bgPr>
    </p:bg>
    <p:spTree>
      <p:nvGrpSpPr>
        <p:cNvPr id="206" name="Shape 206"/>
        <p:cNvGrpSpPr/>
        <p:nvPr/>
      </p:nvGrpSpPr>
      <p:grpSpPr>
        <a:xfrm>
          <a:off x="0" y="0"/>
          <a:ext cx="0" cy="0"/>
          <a:chOff x="0" y="0"/>
          <a:chExt cx="0" cy="0"/>
        </a:xfrm>
      </p:grpSpPr>
      <p:sp>
        <p:nvSpPr>
          <p:cNvPr id="207" name="Google Shape;207;p22"/>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3000"/>
              <a:buFont typeface="Avenir"/>
              <a:buNone/>
            </a:pPr>
            <a:r>
              <a:rPr lang="pt-BR" sz="3000">
                <a:solidFill>
                  <a:srgbClr val="1C3947"/>
                </a:solidFill>
                <a:latin typeface="Verdana"/>
                <a:ea typeface="Verdana"/>
                <a:cs typeface="Verdana"/>
                <a:sym typeface="Verdana"/>
              </a:rPr>
              <a:t>Awards &amp; Recognition</a:t>
            </a:r>
            <a:endParaRPr sz="1100">
              <a:solidFill>
                <a:srgbClr val="1C3947"/>
              </a:solidFill>
              <a:latin typeface="Verdana"/>
              <a:ea typeface="Verdana"/>
              <a:cs typeface="Verdana"/>
              <a:sym typeface="Verdana"/>
            </a:endParaRPr>
          </a:p>
        </p:txBody>
      </p:sp>
      <p:sp>
        <p:nvSpPr>
          <p:cNvPr id="208" name="Google Shape;208;p22"/>
          <p:cNvSpPr/>
          <p:nvPr/>
        </p:nvSpPr>
        <p:spPr>
          <a:xfrm>
            <a:off x="713625" y="1400775"/>
            <a:ext cx="409200" cy="392700"/>
          </a:xfrm>
          <a:prstGeom prst="star5">
            <a:avLst>
              <a:gd fmla="val 19098" name="adj"/>
              <a:gd fmla="val 105146" name="hf"/>
              <a:gd fmla="val 110557" name="vf"/>
            </a:avLst>
          </a:prstGeom>
          <a:solidFill>
            <a:srgbClr val="00856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Verdana"/>
              <a:ea typeface="Verdana"/>
              <a:cs typeface="Verdana"/>
              <a:sym typeface="Verdana"/>
            </a:endParaRPr>
          </a:p>
        </p:txBody>
      </p:sp>
      <p:sp>
        <p:nvSpPr>
          <p:cNvPr id="209" name="Google Shape;209;p22"/>
          <p:cNvSpPr txBox="1"/>
          <p:nvPr/>
        </p:nvSpPr>
        <p:spPr>
          <a:xfrm>
            <a:off x="1278082" y="1473992"/>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Verdana"/>
                <a:ea typeface="Verdana"/>
                <a:cs typeface="Verdana"/>
                <a:sym typeface="Verdana"/>
              </a:rPr>
              <a:t>Insert description of award here</a:t>
            </a:r>
            <a:endParaRPr i="0" sz="1100" u="none" cap="none" strike="noStrike">
              <a:solidFill>
                <a:srgbClr val="1C3947"/>
              </a:solidFill>
              <a:latin typeface="Verdana"/>
              <a:ea typeface="Verdana"/>
              <a:cs typeface="Verdana"/>
              <a:sym typeface="Verdana"/>
            </a:endParaRPr>
          </a:p>
        </p:txBody>
      </p:sp>
      <p:sp>
        <p:nvSpPr>
          <p:cNvPr id="210" name="Google Shape;210;p22"/>
          <p:cNvSpPr/>
          <p:nvPr/>
        </p:nvSpPr>
        <p:spPr>
          <a:xfrm>
            <a:off x="713625" y="2010878"/>
            <a:ext cx="409200" cy="393000"/>
          </a:xfrm>
          <a:prstGeom prst="star5">
            <a:avLst>
              <a:gd fmla="val 19098" name="adj"/>
              <a:gd fmla="val 105146" name="hf"/>
              <a:gd fmla="val 110557" name="vf"/>
            </a:avLst>
          </a:prstGeom>
          <a:solidFill>
            <a:srgbClr val="00856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Verdana"/>
              <a:ea typeface="Verdana"/>
              <a:cs typeface="Verdana"/>
              <a:sym typeface="Verdana"/>
            </a:endParaRPr>
          </a:p>
        </p:txBody>
      </p:sp>
      <p:sp>
        <p:nvSpPr>
          <p:cNvPr id="211" name="Google Shape;211;p22"/>
          <p:cNvSpPr txBox="1"/>
          <p:nvPr/>
        </p:nvSpPr>
        <p:spPr>
          <a:xfrm>
            <a:off x="1278082" y="2109467"/>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Verdana"/>
                <a:ea typeface="Verdana"/>
                <a:cs typeface="Verdana"/>
                <a:sym typeface="Verdana"/>
              </a:rPr>
              <a:t>Insert description of award here</a:t>
            </a:r>
            <a:endParaRPr i="0" sz="1100" u="none" cap="none" strike="noStrike">
              <a:solidFill>
                <a:srgbClr val="1C3947"/>
              </a:solidFill>
              <a:latin typeface="Verdana"/>
              <a:ea typeface="Verdana"/>
              <a:cs typeface="Verdana"/>
              <a:sym typeface="Verdana"/>
            </a:endParaRPr>
          </a:p>
        </p:txBody>
      </p:sp>
      <p:sp>
        <p:nvSpPr>
          <p:cNvPr id="212" name="Google Shape;212;p22"/>
          <p:cNvSpPr/>
          <p:nvPr/>
        </p:nvSpPr>
        <p:spPr>
          <a:xfrm>
            <a:off x="713625" y="2668569"/>
            <a:ext cx="409200" cy="393000"/>
          </a:xfrm>
          <a:prstGeom prst="star5">
            <a:avLst>
              <a:gd fmla="val 19098" name="adj"/>
              <a:gd fmla="val 105146" name="hf"/>
              <a:gd fmla="val 110557" name="vf"/>
            </a:avLst>
          </a:prstGeom>
          <a:solidFill>
            <a:srgbClr val="00856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Verdana"/>
              <a:ea typeface="Verdana"/>
              <a:cs typeface="Verdana"/>
              <a:sym typeface="Verdana"/>
            </a:endParaRPr>
          </a:p>
        </p:txBody>
      </p:sp>
      <p:sp>
        <p:nvSpPr>
          <p:cNvPr id="213" name="Google Shape;213;p22"/>
          <p:cNvSpPr txBox="1"/>
          <p:nvPr/>
        </p:nvSpPr>
        <p:spPr>
          <a:xfrm>
            <a:off x="1278082" y="2744941"/>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Verdana"/>
                <a:ea typeface="Verdana"/>
                <a:cs typeface="Verdana"/>
                <a:sym typeface="Verdana"/>
              </a:rPr>
              <a:t>Insert description of award here</a:t>
            </a:r>
            <a:endParaRPr i="0" sz="1100" u="none" cap="none" strike="noStrike">
              <a:solidFill>
                <a:srgbClr val="1C3947"/>
              </a:solidFill>
              <a:latin typeface="Verdana"/>
              <a:ea typeface="Verdana"/>
              <a:cs typeface="Verdana"/>
              <a:sym typeface="Verdana"/>
            </a:endParaRPr>
          </a:p>
        </p:txBody>
      </p:sp>
      <p:sp>
        <p:nvSpPr>
          <p:cNvPr id="214" name="Google Shape;214;p22"/>
          <p:cNvSpPr/>
          <p:nvPr/>
        </p:nvSpPr>
        <p:spPr>
          <a:xfrm>
            <a:off x="713625" y="3326285"/>
            <a:ext cx="409200" cy="393000"/>
          </a:xfrm>
          <a:prstGeom prst="star5">
            <a:avLst>
              <a:gd fmla="val 19098" name="adj"/>
              <a:gd fmla="val 105146" name="hf"/>
              <a:gd fmla="val 110557" name="vf"/>
            </a:avLst>
          </a:prstGeom>
          <a:solidFill>
            <a:srgbClr val="00856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Verdana"/>
              <a:ea typeface="Verdana"/>
              <a:cs typeface="Verdana"/>
              <a:sym typeface="Verdana"/>
            </a:endParaRPr>
          </a:p>
        </p:txBody>
      </p:sp>
      <p:sp>
        <p:nvSpPr>
          <p:cNvPr id="215" name="Google Shape;215;p22"/>
          <p:cNvSpPr txBox="1"/>
          <p:nvPr/>
        </p:nvSpPr>
        <p:spPr>
          <a:xfrm>
            <a:off x="1278082" y="3380415"/>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Verdana"/>
                <a:ea typeface="Verdana"/>
                <a:cs typeface="Verdana"/>
                <a:sym typeface="Verdana"/>
              </a:rPr>
              <a:t>Insert description of award here</a:t>
            </a:r>
            <a:endParaRPr i="0" sz="1100" u="none" cap="none" strike="noStrike">
              <a:solidFill>
                <a:srgbClr val="1C3947"/>
              </a:solidFill>
              <a:latin typeface="Verdana"/>
              <a:ea typeface="Verdana"/>
              <a:cs typeface="Verdana"/>
              <a:sym typeface="Verdana"/>
            </a:endParaRPr>
          </a:p>
        </p:txBody>
      </p:sp>
      <p:sp>
        <p:nvSpPr>
          <p:cNvPr id="216" name="Google Shape;216;p22"/>
          <p:cNvSpPr/>
          <p:nvPr/>
        </p:nvSpPr>
        <p:spPr>
          <a:xfrm>
            <a:off x="713625" y="3961750"/>
            <a:ext cx="409200" cy="393000"/>
          </a:xfrm>
          <a:prstGeom prst="star5">
            <a:avLst>
              <a:gd fmla="val 19098" name="adj"/>
              <a:gd fmla="val 105146" name="hf"/>
              <a:gd fmla="val 110557" name="vf"/>
            </a:avLst>
          </a:prstGeom>
          <a:solidFill>
            <a:srgbClr val="00856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Verdana"/>
              <a:ea typeface="Verdana"/>
              <a:cs typeface="Verdana"/>
              <a:sym typeface="Verdana"/>
            </a:endParaRPr>
          </a:p>
        </p:txBody>
      </p:sp>
      <p:sp>
        <p:nvSpPr>
          <p:cNvPr id="217" name="Google Shape;217;p22"/>
          <p:cNvSpPr txBox="1"/>
          <p:nvPr/>
        </p:nvSpPr>
        <p:spPr>
          <a:xfrm>
            <a:off x="1278082" y="4015889"/>
            <a:ext cx="37722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Verdana"/>
                <a:ea typeface="Verdana"/>
                <a:cs typeface="Verdana"/>
                <a:sym typeface="Verdana"/>
              </a:rPr>
              <a:t>Insert description of award here</a:t>
            </a:r>
            <a:endParaRPr i="0" sz="1100" u="none" cap="none" strike="noStrike">
              <a:solidFill>
                <a:srgbClr val="1C3947"/>
              </a:solidFill>
              <a:latin typeface="Verdana"/>
              <a:ea typeface="Verdana"/>
              <a:cs typeface="Verdana"/>
              <a:sym typeface="Verdana"/>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6F8F6"/>
        </a:solidFill>
      </p:bgPr>
    </p:bg>
    <p:spTree>
      <p:nvGrpSpPr>
        <p:cNvPr id="221" name="Shape 221"/>
        <p:cNvGrpSpPr/>
        <p:nvPr/>
      </p:nvGrpSpPr>
      <p:grpSpPr>
        <a:xfrm>
          <a:off x="0" y="0"/>
          <a:ext cx="0" cy="0"/>
          <a:chOff x="0" y="0"/>
          <a:chExt cx="0" cy="0"/>
        </a:xfrm>
      </p:grpSpPr>
      <p:sp>
        <p:nvSpPr>
          <p:cNvPr id="222" name="Google Shape;222;p23"/>
          <p:cNvSpPr/>
          <p:nvPr/>
        </p:nvSpPr>
        <p:spPr>
          <a:xfrm>
            <a:off x="0" y="-3141"/>
            <a:ext cx="9144000" cy="5149800"/>
          </a:xfrm>
          <a:prstGeom prst="rect">
            <a:avLst/>
          </a:prstGeom>
          <a:solidFill>
            <a:srgbClr val="E6F8F6"/>
          </a:solidFill>
          <a:ln cap="flat" cmpd="sng" w="25400">
            <a:solidFill>
              <a:srgbClr val="00685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223" name="Google Shape;223;p23"/>
          <p:cNvSpPr txBox="1"/>
          <p:nvPr>
            <p:ph type="title"/>
          </p:nvPr>
        </p:nvSpPr>
        <p:spPr>
          <a:xfrm>
            <a:off x="661682" y="1925999"/>
            <a:ext cx="7886700" cy="994172"/>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000"/>
              <a:buFont typeface="Avenir"/>
              <a:buNone/>
            </a:pPr>
            <a:r>
              <a:rPr lang="pt-BR" sz="3000">
                <a:solidFill>
                  <a:srgbClr val="1C3947"/>
                </a:solidFill>
                <a:latin typeface="Verdana"/>
                <a:ea typeface="Verdana"/>
                <a:cs typeface="Verdana"/>
                <a:sym typeface="Verdana"/>
              </a:rPr>
              <a:t>Misc. Slides</a:t>
            </a:r>
            <a:endParaRPr sz="1100">
              <a:solidFill>
                <a:srgbClr val="1C3947"/>
              </a:solidFill>
              <a:latin typeface="Verdana"/>
              <a:ea typeface="Verdana"/>
              <a:cs typeface="Verdana"/>
              <a:sym typeface="Verdana"/>
            </a:endParaRPr>
          </a:p>
        </p:txBody>
      </p:sp>
      <p:cxnSp>
        <p:nvCxnSpPr>
          <p:cNvPr id="224" name="Google Shape;224;p23"/>
          <p:cNvCxnSpPr/>
          <p:nvPr/>
        </p:nvCxnSpPr>
        <p:spPr>
          <a:xfrm>
            <a:off x="4289969" y="2784766"/>
            <a:ext cx="564445" cy="0"/>
          </a:xfrm>
          <a:prstGeom prst="straightConnector1">
            <a:avLst/>
          </a:prstGeom>
          <a:noFill/>
          <a:ln cap="flat" cmpd="sng" w="57150">
            <a:solidFill>
              <a:srgbClr val="008561"/>
            </a:solidFill>
            <a:prstDash val="solid"/>
            <a:miter lim="800000"/>
            <a:headEnd len="sm" w="sm" type="none"/>
            <a:tailEnd len="sm" w="sm" type="non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6F8F6"/>
        </a:solidFill>
      </p:bgPr>
    </p:bg>
    <p:spTree>
      <p:nvGrpSpPr>
        <p:cNvPr id="228" name="Shape 228"/>
        <p:cNvGrpSpPr/>
        <p:nvPr/>
      </p:nvGrpSpPr>
      <p:grpSpPr>
        <a:xfrm>
          <a:off x="0" y="0"/>
          <a:ext cx="0" cy="0"/>
          <a:chOff x="0" y="0"/>
          <a:chExt cx="0" cy="0"/>
        </a:xfrm>
      </p:grpSpPr>
      <p:pic>
        <p:nvPicPr>
          <p:cNvPr id="229" name="Google Shape;229;p24"/>
          <p:cNvPicPr preferRelativeResize="0"/>
          <p:nvPr/>
        </p:nvPicPr>
        <p:blipFill rotWithShape="1">
          <a:blip r:embed="rId3">
            <a:alphaModFix/>
          </a:blip>
          <a:srcRect b="0" l="0" r="5" t="0"/>
          <a:stretch/>
        </p:blipFill>
        <p:spPr>
          <a:xfrm>
            <a:off x="0" y="0"/>
            <a:ext cx="4499263" cy="5143500"/>
          </a:xfrm>
          <a:prstGeom prst="rect">
            <a:avLst/>
          </a:prstGeom>
          <a:noFill/>
          <a:ln>
            <a:noFill/>
          </a:ln>
        </p:spPr>
      </p:pic>
      <p:sp>
        <p:nvSpPr>
          <p:cNvPr id="230" name="Google Shape;230;p24"/>
          <p:cNvSpPr txBox="1"/>
          <p:nvPr>
            <p:ph type="title"/>
          </p:nvPr>
        </p:nvSpPr>
        <p:spPr>
          <a:xfrm>
            <a:off x="4738255" y="315411"/>
            <a:ext cx="4197928" cy="900329"/>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dk1"/>
              </a:buClr>
              <a:buSzPts val="3000"/>
              <a:buFont typeface="Avenir"/>
              <a:buNone/>
            </a:pPr>
            <a:r>
              <a:rPr lang="pt-BR" sz="3000">
                <a:solidFill>
                  <a:srgbClr val="1C3947"/>
                </a:solidFill>
                <a:latin typeface="Verdana"/>
                <a:ea typeface="Verdana"/>
                <a:cs typeface="Verdana"/>
                <a:sym typeface="Verdana"/>
              </a:rPr>
              <a:t>Title of Slide</a:t>
            </a:r>
            <a:br>
              <a:rPr lang="pt-BR" sz="3000">
                <a:solidFill>
                  <a:srgbClr val="1C3947"/>
                </a:solidFill>
                <a:latin typeface="Verdana"/>
                <a:ea typeface="Verdana"/>
                <a:cs typeface="Verdana"/>
                <a:sym typeface="Verdana"/>
              </a:rPr>
            </a:br>
            <a:endParaRPr sz="3000">
              <a:solidFill>
                <a:srgbClr val="1C3947"/>
              </a:solidFill>
              <a:latin typeface="Verdana"/>
              <a:ea typeface="Verdana"/>
              <a:cs typeface="Verdana"/>
              <a:sym typeface="Verdana"/>
            </a:endParaRPr>
          </a:p>
        </p:txBody>
      </p:sp>
      <p:pic>
        <p:nvPicPr>
          <p:cNvPr id="231" name="Google Shape;231;p24"/>
          <p:cNvPicPr preferRelativeResize="0"/>
          <p:nvPr/>
        </p:nvPicPr>
        <p:blipFill rotWithShape="1">
          <a:blip r:embed="rId4">
            <a:alphaModFix/>
          </a:blip>
          <a:srcRect b="-9" l="0" r="0" t="0"/>
          <a:stretch/>
        </p:blipFill>
        <p:spPr>
          <a:xfrm>
            <a:off x="0" y="0"/>
            <a:ext cx="4499263" cy="51435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6F8F6"/>
        </a:solidFill>
      </p:bgPr>
    </p:bg>
    <p:spTree>
      <p:nvGrpSpPr>
        <p:cNvPr id="235" name="Shape 235"/>
        <p:cNvGrpSpPr/>
        <p:nvPr/>
      </p:nvGrpSpPr>
      <p:grpSpPr>
        <a:xfrm>
          <a:off x="0" y="0"/>
          <a:ext cx="0" cy="0"/>
          <a:chOff x="0" y="0"/>
          <a:chExt cx="0" cy="0"/>
        </a:xfrm>
      </p:grpSpPr>
      <p:sp>
        <p:nvSpPr>
          <p:cNvPr id="236" name="Google Shape;236;p25"/>
          <p:cNvSpPr txBox="1"/>
          <p:nvPr>
            <p:ph type="title"/>
          </p:nvPr>
        </p:nvSpPr>
        <p:spPr>
          <a:xfrm>
            <a:off x="4904513" y="334031"/>
            <a:ext cx="4239450" cy="900225"/>
          </a:xfrm>
          <a:prstGeom prst="rect">
            <a:avLst/>
          </a:prstGeom>
          <a:noFill/>
          <a:ln>
            <a:noFill/>
          </a:ln>
        </p:spPr>
        <p:txBody>
          <a:bodyPr anchorCtr="0" anchor="ctr" bIns="34275" lIns="68550" spcFirstLastPara="1" rIns="68550" wrap="square" tIns="34275">
            <a:normAutofit/>
          </a:bodyPr>
          <a:lstStyle/>
          <a:p>
            <a:pPr indent="0" lvl="0" marL="0" rtl="0" algn="ctr">
              <a:lnSpc>
                <a:spcPct val="90000"/>
              </a:lnSpc>
              <a:spcBef>
                <a:spcPts val="0"/>
              </a:spcBef>
              <a:spcAft>
                <a:spcPts val="0"/>
              </a:spcAft>
              <a:buSzPts val="4000"/>
              <a:buNone/>
            </a:pPr>
            <a:r>
              <a:rPr lang="pt-BR" sz="3000">
                <a:solidFill>
                  <a:srgbClr val="1C3947"/>
                </a:solidFill>
                <a:latin typeface="Verdana"/>
                <a:ea typeface="Verdana"/>
                <a:cs typeface="Verdana"/>
                <a:sym typeface="Verdana"/>
              </a:rPr>
              <a:t>Title of Slide</a:t>
            </a:r>
            <a:br>
              <a:rPr lang="pt-BR" sz="3000">
                <a:solidFill>
                  <a:srgbClr val="1C3947"/>
                </a:solidFill>
                <a:latin typeface="Verdana"/>
                <a:ea typeface="Verdana"/>
                <a:cs typeface="Verdana"/>
                <a:sym typeface="Verdana"/>
              </a:rPr>
            </a:br>
            <a:endParaRPr sz="3000">
              <a:solidFill>
                <a:srgbClr val="1C3947"/>
              </a:solidFill>
              <a:latin typeface="Verdana"/>
              <a:ea typeface="Verdana"/>
              <a:cs typeface="Verdana"/>
              <a:sym typeface="Verdana"/>
            </a:endParaRPr>
          </a:p>
        </p:txBody>
      </p:sp>
      <p:pic>
        <p:nvPicPr>
          <p:cNvPr id="237" name="Google Shape;237;p25"/>
          <p:cNvPicPr preferRelativeResize="0"/>
          <p:nvPr/>
        </p:nvPicPr>
        <p:blipFill rotWithShape="1">
          <a:blip r:embed="rId3">
            <a:alphaModFix/>
          </a:blip>
          <a:srcRect b="12" l="0" r="0" t="0"/>
          <a:stretch/>
        </p:blipFill>
        <p:spPr>
          <a:xfrm>
            <a:off x="210418" y="214745"/>
            <a:ext cx="2260022" cy="2272146"/>
          </a:xfrm>
          <a:prstGeom prst="rect">
            <a:avLst/>
          </a:prstGeom>
          <a:noFill/>
          <a:ln>
            <a:noFill/>
          </a:ln>
        </p:spPr>
      </p:pic>
      <p:pic>
        <p:nvPicPr>
          <p:cNvPr id="238" name="Google Shape;238;p25"/>
          <p:cNvPicPr preferRelativeResize="0"/>
          <p:nvPr/>
        </p:nvPicPr>
        <p:blipFill rotWithShape="1">
          <a:blip r:embed="rId4">
            <a:alphaModFix/>
          </a:blip>
          <a:srcRect b="4" l="0" r="0" t="0"/>
          <a:stretch/>
        </p:blipFill>
        <p:spPr>
          <a:xfrm>
            <a:off x="2634096" y="214746"/>
            <a:ext cx="2270413" cy="2265218"/>
          </a:xfrm>
          <a:prstGeom prst="rect">
            <a:avLst/>
          </a:prstGeom>
          <a:noFill/>
          <a:ln>
            <a:noFill/>
          </a:ln>
        </p:spPr>
      </p:pic>
      <p:pic>
        <p:nvPicPr>
          <p:cNvPr id="239" name="Google Shape;239;p25"/>
          <p:cNvPicPr preferRelativeResize="0"/>
          <p:nvPr/>
        </p:nvPicPr>
        <p:blipFill rotWithShape="1">
          <a:blip r:embed="rId5">
            <a:alphaModFix/>
          </a:blip>
          <a:srcRect b="-8" l="0" r="0" t="12393"/>
          <a:stretch/>
        </p:blipFill>
        <p:spPr>
          <a:xfrm>
            <a:off x="210414" y="2646219"/>
            <a:ext cx="2260025" cy="2263487"/>
          </a:xfrm>
          <a:prstGeom prst="rect">
            <a:avLst/>
          </a:prstGeom>
          <a:noFill/>
          <a:ln>
            <a:noFill/>
          </a:ln>
        </p:spPr>
      </p:pic>
      <p:pic>
        <p:nvPicPr>
          <p:cNvPr id="240" name="Google Shape;240;p25"/>
          <p:cNvPicPr preferRelativeResize="0"/>
          <p:nvPr/>
        </p:nvPicPr>
        <p:blipFill rotWithShape="1">
          <a:blip r:embed="rId6">
            <a:alphaModFix/>
          </a:blip>
          <a:srcRect b="0" l="0" r="0" t="0"/>
          <a:stretch/>
        </p:blipFill>
        <p:spPr>
          <a:xfrm>
            <a:off x="2634096" y="2646219"/>
            <a:ext cx="2270417" cy="227214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6F8F6"/>
        </a:solidFill>
      </p:bgPr>
    </p:bg>
    <p:spTree>
      <p:nvGrpSpPr>
        <p:cNvPr id="244" name="Shape 244"/>
        <p:cNvGrpSpPr/>
        <p:nvPr/>
      </p:nvGrpSpPr>
      <p:grpSpPr>
        <a:xfrm>
          <a:off x="0" y="0"/>
          <a:ext cx="0" cy="0"/>
          <a:chOff x="0" y="0"/>
          <a:chExt cx="0" cy="0"/>
        </a:xfrm>
      </p:grpSpPr>
      <p:sp>
        <p:nvSpPr>
          <p:cNvPr id="245" name="Google Shape;245;p26"/>
          <p:cNvSpPr txBox="1"/>
          <p:nvPr>
            <p:ph type="title"/>
          </p:nvPr>
        </p:nvSpPr>
        <p:spPr>
          <a:xfrm>
            <a:off x="628650" y="273844"/>
            <a:ext cx="8369877" cy="994172"/>
          </a:xfrm>
          <a:prstGeom prst="rect">
            <a:avLst/>
          </a:prstGeom>
          <a:noFill/>
          <a:ln>
            <a:noFill/>
          </a:ln>
        </p:spPr>
        <p:txBody>
          <a:bodyPr anchorCtr="0" anchor="ctr" bIns="34275" lIns="68550" spcFirstLastPara="1" rIns="68550" wrap="square" tIns="34275">
            <a:normAutofit/>
          </a:bodyPr>
          <a:lstStyle/>
          <a:p>
            <a:pPr indent="0" lvl="0" marL="0" rtl="0" algn="l">
              <a:lnSpc>
                <a:spcPct val="90000"/>
              </a:lnSpc>
              <a:spcBef>
                <a:spcPts val="0"/>
              </a:spcBef>
              <a:spcAft>
                <a:spcPts val="0"/>
              </a:spcAft>
              <a:buSzPts val="4000"/>
              <a:buNone/>
            </a:pPr>
            <a:r>
              <a:rPr lang="pt-BR" sz="3000">
                <a:solidFill>
                  <a:srgbClr val="1C3947"/>
                </a:solidFill>
                <a:latin typeface="Verdana"/>
                <a:ea typeface="Verdana"/>
                <a:cs typeface="Verdana"/>
                <a:sym typeface="Verdana"/>
              </a:rPr>
              <a:t>Logo Gallery</a:t>
            </a:r>
            <a:endParaRPr>
              <a:solidFill>
                <a:srgbClr val="1C3947"/>
              </a:solidFill>
              <a:latin typeface="Verdana"/>
              <a:ea typeface="Verdana"/>
              <a:cs typeface="Verdana"/>
              <a:sym typeface="Verdana"/>
            </a:endParaRPr>
          </a:p>
        </p:txBody>
      </p:sp>
      <p:sp>
        <p:nvSpPr>
          <p:cNvPr id="246" name="Google Shape;246;p26"/>
          <p:cNvSpPr/>
          <p:nvPr/>
        </p:nvSpPr>
        <p:spPr>
          <a:xfrm>
            <a:off x="1441001" y="1949821"/>
            <a:ext cx="1257300" cy="467591"/>
          </a:xfrm>
          <a:prstGeom prst="rect">
            <a:avLst/>
          </a:prstGeom>
          <a:noFill/>
          <a:ln cap="flat" cmpd="sng" w="12700">
            <a:solidFill>
              <a:srgbClr val="008561"/>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47" name="Google Shape;247;p26"/>
          <p:cNvSpPr txBox="1"/>
          <p:nvPr/>
        </p:nvSpPr>
        <p:spPr>
          <a:xfrm>
            <a:off x="1741079" y="2053694"/>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1C3947"/>
                </a:solidFill>
                <a:latin typeface="Verdana"/>
                <a:ea typeface="Verdana"/>
                <a:cs typeface="Verdana"/>
                <a:sym typeface="Verdana"/>
              </a:rPr>
              <a:t>LOGO</a:t>
            </a:r>
            <a:endParaRPr i="0" sz="1350" u="none" cap="none" strike="noStrike">
              <a:solidFill>
                <a:srgbClr val="1C3947"/>
              </a:solidFill>
              <a:latin typeface="Verdana"/>
              <a:ea typeface="Verdana"/>
              <a:cs typeface="Verdana"/>
              <a:sym typeface="Verdana"/>
            </a:endParaRPr>
          </a:p>
        </p:txBody>
      </p:sp>
      <p:sp>
        <p:nvSpPr>
          <p:cNvPr id="248" name="Google Shape;248;p26"/>
          <p:cNvSpPr/>
          <p:nvPr/>
        </p:nvSpPr>
        <p:spPr>
          <a:xfrm>
            <a:off x="2998379" y="1949821"/>
            <a:ext cx="1257300" cy="467591"/>
          </a:xfrm>
          <a:prstGeom prst="rect">
            <a:avLst/>
          </a:prstGeom>
          <a:noFill/>
          <a:ln cap="flat" cmpd="sng" w="12700">
            <a:solidFill>
              <a:srgbClr val="008561"/>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49" name="Google Shape;249;p26"/>
          <p:cNvSpPr txBox="1"/>
          <p:nvPr/>
        </p:nvSpPr>
        <p:spPr>
          <a:xfrm>
            <a:off x="3298458" y="2053694"/>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1C3947"/>
                </a:solidFill>
                <a:latin typeface="Verdana"/>
                <a:ea typeface="Verdana"/>
                <a:cs typeface="Verdana"/>
                <a:sym typeface="Verdana"/>
              </a:rPr>
              <a:t>LOGO</a:t>
            </a:r>
            <a:endParaRPr i="0" sz="1350" u="none" cap="none" strike="noStrike">
              <a:solidFill>
                <a:srgbClr val="1C3947"/>
              </a:solidFill>
              <a:latin typeface="Verdana"/>
              <a:ea typeface="Verdana"/>
              <a:cs typeface="Verdana"/>
              <a:sym typeface="Verdana"/>
            </a:endParaRPr>
          </a:p>
        </p:txBody>
      </p:sp>
      <p:sp>
        <p:nvSpPr>
          <p:cNvPr id="250" name="Google Shape;250;p26"/>
          <p:cNvSpPr/>
          <p:nvPr/>
        </p:nvSpPr>
        <p:spPr>
          <a:xfrm>
            <a:off x="4555758" y="1949821"/>
            <a:ext cx="1257300" cy="467591"/>
          </a:xfrm>
          <a:prstGeom prst="rect">
            <a:avLst/>
          </a:prstGeom>
          <a:noFill/>
          <a:ln cap="flat" cmpd="sng" w="12700">
            <a:solidFill>
              <a:srgbClr val="008561"/>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51" name="Google Shape;251;p26"/>
          <p:cNvSpPr txBox="1"/>
          <p:nvPr/>
        </p:nvSpPr>
        <p:spPr>
          <a:xfrm>
            <a:off x="4855837" y="2053694"/>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1C3947"/>
                </a:solidFill>
                <a:latin typeface="Verdana"/>
                <a:ea typeface="Verdana"/>
                <a:cs typeface="Verdana"/>
                <a:sym typeface="Verdana"/>
              </a:rPr>
              <a:t>LOGO</a:t>
            </a:r>
            <a:endParaRPr i="0" sz="1350" u="none" cap="none" strike="noStrike">
              <a:solidFill>
                <a:srgbClr val="1C3947"/>
              </a:solidFill>
              <a:latin typeface="Verdana"/>
              <a:ea typeface="Verdana"/>
              <a:cs typeface="Verdana"/>
              <a:sym typeface="Verdana"/>
            </a:endParaRPr>
          </a:p>
        </p:txBody>
      </p:sp>
      <p:sp>
        <p:nvSpPr>
          <p:cNvPr id="252" name="Google Shape;252;p26"/>
          <p:cNvSpPr/>
          <p:nvPr/>
        </p:nvSpPr>
        <p:spPr>
          <a:xfrm>
            <a:off x="6113137" y="1949821"/>
            <a:ext cx="1257300" cy="467591"/>
          </a:xfrm>
          <a:prstGeom prst="rect">
            <a:avLst/>
          </a:prstGeom>
          <a:noFill/>
          <a:ln cap="flat" cmpd="sng" w="12700">
            <a:solidFill>
              <a:srgbClr val="008561"/>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53" name="Google Shape;253;p26"/>
          <p:cNvSpPr txBox="1"/>
          <p:nvPr/>
        </p:nvSpPr>
        <p:spPr>
          <a:xfrm>
            <a:off x="6413215" y="2053694"/>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1C3947"/>
                </a:solidFill>
                <a:latin typeface="Verdana"/>
                <a:ea typeface="Verdana"/>
                <a:cs typeface="Verdana"/>
                <a:sym typeface="Verdana"/>
              </a:rPr>
              <a:t>LOGO</a:t>
            </a:r>
            <a:endParaRPr i="0" sz="1350" u="none" cap="none" strike="noStrike">
              <a:solidFill>
                <a:srgbClr val="1C3947"/>
              </a:solidFill>
              <a:latin typeface="Verdana"/>
              <a:ea typeface="Verdana"/>
              <a:cs typeface="Verdana"/>
              <a:sym typeface="Verdana"/>
            </a:endParaRPr>
          </a:p>
        </p:txBody>
      </p:sp>
      <p:sp>
        <p:nvSpPr>
          <p:cNvPr id="254" name="Google Shape;254;p26"/>
          <p:cNvSpPr/>
          <p:nvPr/>
        </p:nvSpPr>
        <p:spPr>
          <a:xfrm>
            <a:off x="1441001" y="2594107"/>
            <a:ext cx="1257300" cy="467591"/>
          </a:xfrm>
          <a:prstGeom prst="rect">
            <a:avLst/>
          </a:prstGeom>
          <a:solidFill>
            <a:srgbClr val="008561"/>
          </a:solidFill>
          <a:ln cap="flat" cmpd="sng" w="9525">
            <a:solidFill>
              <a:srgbClr val="008561"/>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55" name="Google Shape;255;p26"/>
          <p:cNvSpPr txBox="1"/>
          <p:nvPr/>
        </p:nvSpPr>
        <p:spPr>
          <a:xfrm>
            <a:off x="1741079" y="2697980"/>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chemeClr val="lt1"/>
                </a:solidFill>
                <a:latin typeface="Verdana"/>
                <a:ea typeface="Verdana"/>
                <a:cs typeface="Verdana"/>
                <a:sym typeface="Verdana"/>
              </a:rPr>
              <a:t>LOGO</a:t>
            </a:r>
            <a:endParaRPr i="0" sz="1350" u="none" cap="none" strike="noStrike">
              <a:solidFill>
                <a:schemeClr val="lt1"/>
              </a:solidFill>
              <a:latin typeface="Verdana"/>
              <a:ea typeface="Verdana"/>
              <a:cs typeface="Verdana"/>
              <a:sym typeface="Verdana"/>
            </a:endParaRPr>
          </a:p>
        </p:txBody>
      </p:sp>
      <p:sp>
        <p:nvSpPr>
          <p:cNvPr id="256" name="Google Shape;256;p26"/>
          <p:cNvSpPr/>
          <p:nvPr/>
        </p:nvSpPr>
        <p:spPr>
          <a:xfrm>
            <a:off x="2998379" y="2594107"/>
            <a:ext cx="1257300" cy="467591"/>
          </a:xfrm>
          <a:prstGeom prst="rect">
            <a:avLst/>
          </a:prstGeom>
          <a:solidFill>
            <a:srgbClr val="008561"/>
          </a:solidFill>
          <a:ln cap="flat" cmpd="sng" w="9525">
            <a:solidFill>
              <a:srgbClr val="008561"/>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57" name="Google Shape;257;p26"/>
          <p:cNvSpPr txBox="1"/>
          <p:nvPr/>
        </p:nvSpPr>
        <p:spPr>
          <a:xfrm>
            <a:off x="3298458" y="2697980"/>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chemeClr val="lt1"/>
                </a:solidFill>
                <a:latin typeface="Verdana"/>
                <a:ea typeface="Verdana"/>
                <a:cs typeface="Verdana"/>
                <a:sym typeface="Verdana"/>
              </a:rPr>
              <a:t>LOGO</a:t>
            </a:r>
            <a:endParaRPr i="0" sz="1350" u="none" cap="none" strike="noStrike">
              <a:solidFill>
                <a:schemeClr val="lt1"/>
              </a:solidFill>
              <a:latin typeface="Verdana"/>
              <a:ea typeface="Verdana"/>
              <a:cs typeface="Verdana"/>
              <a:sym typeface="Verdana"/>
            </a:endParaRPr>
          </a:p>
        </p:txBody>
      </p:sp>
      <p:sp>
        <p:nvSpPr>
          <p:cNvPr id="258" name="Google Shape;258;p26"/>
          <p:cNvSpPr/>
          <p:nvPr/>
        </p:nvSpPr>
        <p:spPr>
          <a:xfrm>
            <a:off x="4555758" y="2594107"/>
            <a:ext cx="1257300" cy="467591"/>
          </a:xfrm>
          <a:prstGeom prst="rect">
            <a:avLst/>
          </a:prstGeom>
          <a:solidFill>
            <a:srgbClr val="008561"/>
          </a:solidFill>
          <a:ln cap="flat" cmpd="sng" w="9525">
            <a:solidFill>
              <a:srgbClr val="008561"/>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59" name="Google Shape;259;p26"/>
          <p:cNvSpPr txBox="1"/>
          <p:nvPr/>
        </p:nvSpPr>
        <p:spPr>
          <a:xfrm>
            <a:off x="4855837" y="2697980"/>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chemeClr val="lt1"/>
                </a:solidFill>
                <a:latin typeface="Verdana"/>
                <a:ea typeface="Verdana"/>
                <a:cs typeface="Verdana"/>
                <a:sym typeface="Verdana"/>
              </a:rPr>
              <a:t>LOGO</a:t>
            </a:r>
            <a:endParaRPr i="0" sz="1350" u="none" cap="none" strike="noStrike">
              <a:solidFill>
                <a:schemeClr val="lt1"/>
              </a:solidFill>
              <a:latin typeface="Verdana"/>
              <a:ea typeface="Verdana"/>
              <a:cs typeface="Verdana"/>
              <a:sym typeface="Verdana"/>
            </a:endParaRPr>
          </a:p>
        </p:txBody>
      </p:sp>
      <p:sp>
        <p:nvSpPr>
          <p:cNvPr id="260" name="Google Shape;260;p26"/>
          <p:cNvSpPr/>
          <p:nvPr/>
        </p:nvSpPr>
        <p:spPr>
          <a:xfrm>
            <a:off x="6113137" y="2594107"/>
            <a:ext cx="1257300" cy="467591"/>
          </a:xfrm>
          <a:prstGeom prst="rect">
            <a:avLst/>
          </a:prstGeom>
          <a:solidFill>
            <a:srgbClr val="008561"/>
          </a:solidFill>
          <a:ln cap="flat" cmpd="sng" w="9525">
            <a:solidFill>
              <a:srgbClr val="008561"/>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61" name="Google Shape;261;p26"/>
          <p:cNvSpPr txBox="1"/>
          <p:nvPr/>
        </p:nvSpPr>
        <p:spPr>
          <a:xfrm>
            <a:off x="6413215" y="2697980"/>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chemeClr val="lt1"/>
                </a:solidFill>
                <a:latin typeface="Verdana"/>
                <a:ea typeface="Verdana"/>
                <a:cs typeface="Verdana"/>
                <a:sym typeface="Verdana"/>
              </a:rPr>
              <a:t>LOGO</a:t>
            </a:r>
            <a:endParaRPr i="0" sz="1050" u="none" cap="none" strike="noStrike">
              <a:solidFill>
                <a:schemeClr val="lt1"/>
              </a:solidFill>
              <a:latin typeface="Verdana"/>
              <a:ea typeface="Verdana"/>
              <a:cs typeface="Verdana"/>
              <a:sym typeface="Verdana"/>
            </a:endParaRPr>
          </a:p>
        </p:txBody>
      </p:sp>
      <p:sp>
        <p:nvSpPr>
          <p:cNvPr id="262" name="Google Shape;262;p26"/>
          <p:cNvSpPr/>
          <p:nvPr/>
        </p:nvSpPr>
        <p:spPr>
          <a:xfrm>
            <a:off x="1441001" y="3213955"/>
            <a:ext cx="1257300" cy="467591"/>
          </a:xfrm>
          <a:prstGeom prst="rect">
            <a:avLst/>
          </a:prstGeom>
          <a:solidFill>
            <a:schemeClr val="lt1"/>
          </a:solidFill>
          <a:ln cap="flat" cmpd="sng" w="12700">
            <a:solidFill>
              <a:srgbClr val="008561"/>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63" name="Google Shape;263;p26"/>
          <p:cNvSpPr txBox="1"/>
          <p:nvPr/>
        </p:nvSpPr>
        <p:spPr>
          <a:xfrm>
            <a:off x="1741079" y="3317828"/>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1C3947"/>
                </a:solidFill>
                <a:latin typeface="Verdana"/>
                <a:ea typeface="Verdana"/>
                <a:cs typeface="Verdana"/>
                <a:sym typeface="Verdana"/>
              </a:rPr>
              <a:t>LOGO</a:t>
            </a:r>
            <a:endParaRPr i="0" sz="1350" u="none" cap="none" strike="noStrike">
              <a:solidFill>
                <a:srgbClr val="1C3947"/>
              </a:solidFill>
              <a:latin typeface="Verdana"/>
              <a:ea typeface="Verdana"/>
              <a:cs typeface="Verdana"/>
              <a:sym typeface="Verdana"/>
            </a:endParaRPr>
          </a:p>
        </p:txBody>
      </p:sp>
      <p:sp>
        <p:nvSpPr>
          <p:cNvPr id="264" name="Google Shape;264;p26"/>
          <p:cNvSpPr/>
          <p:nvPr/>
        </p:nvSpPr>
        <p:spPr>
          <a:xfrm>
            <a:off x="2998379" y="3213955"/>
            <a:ext cx="1257300" cy="467591"/>
          </a:xfrm>
          <a:prstGeom prst="rect">
            <a:avLst/>
          </a:prstGeom>
          <a:solidFill>
            <a:schemeClr val="lt1"/>
          </a:solidFill>
          <a:ln cap="flat" cmpd="sng" w="12700">
            <a:solidFill>
              <a:srgbClr val="008561"/>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65" name="Google Shape;265;p26"/>
          <p:cNvSpPr txBox="1"/>
          <p:nvPr/>
        </p:nvSpPr>
        <p:spPr>
          <a:xfrm>
            <a:off x="3298458" y="3317828"/>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1C3947"/>
                </a:solidFill>
                <a:latin typeface="Verdana"/>
                <a:ea typeface="Verdana"/>
                <a:cs typeface="Verdana"/>
                <a:sym typeface="Verdana"/>
              </a:rPr>
              <a:t>LOGO</a:t>
            </a:r>
            <a:endParaRPr i="0" sz="1350" u="none" cap="none" strike="noStrike">
              <a:solidFill>
                <a:srgbClr val="1C3947"/>
              </a:solidFill>
              <a:latin typeface="Verdana"/>
              <a:ea typeface="Verdana"/>
              <a:cs typeface="Verdana"/>
              <a:sym typeface="Verdana"/>
            </a:endParaRPr>
          </a:p>
        </p:txBody>
      </p:sp>
      <p:sp>
        <p:nvSpPr>
          <p:cNvPr id="266" name="Google Shape;266;p26"/>
          <p:cNvSpPr/>
          <p:nvPr/>
        </p:nvSpPr>
        <p:spPr>
          <a:xfrm>
            <a:off x="4555758" y="3213955"/>
            <a:ext cx="1257300" cy="467591"/>
          </a:xfrm>
          <a:prstGeom prst="rect">
            <a:avLst/>
          </a:prstGeom>
          <a:solidFill>
            <a:schemeClr val="lt1"/>
          </a:solidFill>
          <a:ln cap="flat" cmpd="sng" w="12700">
            <a:solidFill>
              <a:srgbClr val="008561"/>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67" name="Google Shape;267;p26"/>
          <p:cNvSpPr txBox="1"/>
          <p:nvPr/>
        </p:nvSpPr>
        <p:spPr>
          <a:xfrm>
            <a:off x="4855837" y="3317828"/>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1C3947"/>
                </a:solidFill>
                <a:latin typeface="Verdana"/>
                <a:ea typeface="Verdana"/>
                <a:cs typeface="Verdana"/>
                <a:sym typeface="Verdana"/>
              </a:rPr>
              <a:t>LOGO</a:t>
            </a:r>
            <a:endParaRPr i="0" sz="1350" u="none" cap="none" strike="noStrike">
              <a:solidFill>
                <a:srgbClr val="1C3947"/>
              </a:solidFill>
              <a:latin typeface="Verdana"/>
              <a:ea typeface="Verdana"/>
              <a:cs typeface="Verdana"/>
              <a:sym typeface="Verdana"/>
            </a:endParaRPr>
          </a:p>
        </p:txBody>
      </p:sp>
      <p:sp>
        <p:nvSpPr>
          <p:cNvPr id="268" name="Google Shape;268;p26"/>
          <p:cNvSpPr/>
          <p:nvPr/>
        </p:nvSpPr>
        <p:spPr>
          <a:xfrm>
            <a:off x="6113137" y="3213955"/>
            <a:ext cx="1257300" cy="467591"/>
          </a:xfrm>
          <a:prstGeom prst="rect">
            <a:avLst/>
          </a:prstGeom>
          <a:solidFill>
            <a:schemeClr val="lt1"/>
          </a:solidFill>
          <a:ln cap="flat" cmpd="sng" w="12700">
            <a:solidFill>
              <a:srgbClr val="008561"/>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None/>
            </a:pPr>
            <a:r>
              <a:t/>
            </a:r>
            <a:endParaRPr i="0" sz="1350" u="none" cap="none" strike="noStrike">
              <a:solidFill>
                <a:schemeClr val="lt1"/>
              </a:solidFill>
              <a:latin typeface="Verdana"/>
              <a:ea typeface="Verdana"/>
              <a:cs typeface="Verdana"/>
              <a:sym typeface="Verdana"/>
            </a:endParaRPr>
          </a:p>
        </p:txBody>
      </p:sp>
      <p:sp>
        <p:nvSpPr>
          <p:cNvPr id="269" name="Google Shape;269;p26"/>
          <p:cNvSpPr txBox="1"/>
          <p:nvPr/>
        </p:nvSpPr>
        <p:spPr>
          <a:xfrm>
            <a:off x="6413215" y="3317828"/>
            <a:ext cx="657143" cy="276969"/>
          </a:xfrm>
          <a:prstGeom prst="rect">
            <a:avLst/>
          </a:prstGeom>
          <a:noFill/>
          <a:ln>
            <a:noFill/>
          </a:ln>
        </p:spPr>
        <p:txBody>
          <a:bodyPr anchorCtr="0" anchor="t" bIns="34275" lIns="68550" spcFirstLastPara="1" rIns="68550" wrap="square" tIns="34275">
            <a:spAutoFit/>
          </a:bodyPr>
          <a:lstStyle/>
          <a:p>
            <a:pPr indent="0" lvl="0" marL="0" marR="0" rtl="0" algn="l">
              <a:lnSpc>
                <a:spcPct val="100000"/>
              </a:lnSpc>
              <a:spcBef>
                <a:spcPts val="0"/>
              </a:spcBef>
              <a:spcAft>
                <a:spcPts val="0"/>
              </a:spcAft>
              <a:buNone/>
            </a:pPr>
            <a:r>
              <a:rPr i="0" lang="pt-BR" sz="1350" u="none" cap="none" strike="noStrike">
                <a:solidFill>
                  <a:srgbClr val="1C3947"/>
                </a:solidFill>
                <a:latin typeface="Verdana"/>
                <a:ea typeface="Verdana"/>
                <a:cs typeface="Verdana"/>
                <a:sym typeface="Verdana"/>
              </a:rPr>
              <a:t>LOGO</a:t>
            </a:r>
            <a:endParaRPr i="0" sz="1050" u="none" cap="none" strike="noStrike">
              <a:solidFill>
                <a:srgbClr val="1C3947"/>
              </a:solidFill>
              <a:latin typeface="Verdana"/>
              <a:ea typeface="Verdana"/>
              <a:cs typeface="Verdana"/>
              <a:sym typeface="Verdana"/>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6F8F6"/>
        </a:solidFill>
      </p:bgPr>
    </p:bg>
    <p:spTree>
      <p:nvGrpSpPr>
        <p:cNvPr id="273" name="Shape 273"/>
        <p:cNvGrpSpPr/>
        <p:nvPr/>
      </p:nvGrpSpPr>
      <p:grpSpPr>
        <a:xfrm>
          <a:off x="0" y="0"/>
          <a:ext cx="0" cy="0"/>
          <a:chOff x="0" y="0"/>
          <a:chExt cx="0" cy="0"/>
        </a:xfrm>
      </p:grpSpPr>
      <p:sp>
        <p:nvSpPr>
          <p:cNvPr id="274" name="Google Shape;274;p27"/>
          <p:cNvSpPr txBox="1"/>
          <p:nvPr>
            <p:ph type="title"/>
          </p:nvPr>
        </p:nvSpPr>
        <p:spPr>
          <a:xfrm>
            <a:off x="628650" y="273844"/>
            <a:ext cx="7754850" cy="994275"/>
          </a:xfrm>
          <a:prstGeom prst="rect">
            <a:avLst/>
          </a:prstGeom>
          <a:noFill/>
          <a:ln>
            <a:noFill/>
          </a:ln>
        </p:spPr>
        <p:txBody>
          <a:bodyPr anchorCtr="0" anchor="ctr" bIns="34275" lIns="68550" spcFirstLastPara="1" rIns="68550" wrap="square" tIns="34275">
            <a:normAutofit/>
          </a:bodyPr>
          <a:lstStyle/>
          <a:p>
            <a:pPr indent="0" lvl="0" marL="0" rtl="0" algn="l">
              <a:lnSpc>
                <a:spcPct val="90000"/>
              </a:lnSpc>
              <a:spcBef>
                <a:spcPts val="0"/>
              </a:spcBef>
              <a:spcAft>
                <a:spcPts val="0"/>
              </a:spcAft>
              <a:buSzPts val="4000"/>
              <a:buNone/>
            </a:pPr>
            <a:r>
              <a:rPr lang="pt-BR" sz="3000">
                <a:solidFill>
                  <a:srgbClr val="1C3947"/>
                </a:solidFill>
                <a:latin typeface="Lexend"/>
                <a:ea typeface="Lexend"/>
                <a:cs typeface="Lexend"/>
                <a:sym typeface="Lexend"/>
              </a:rPr>
              <a:t>Table</a:t>
            </a:r>
            <a:endParaRPr>
              <a:solidFill>
                <a:srgbClr val="1C3947"/>
              </a:solidFill>
              <a:latin typeface="Lexend"/>
              <a:ea typeface="Lexend"/>
              <a:cs typeface="Lexend"/>
              <a:sym typeface="Lexend"/>
            </a:endParaRPr>
          </a:p>
        </p:txBody>
      </p:sp>
      <p:graphicFrame>
        <p:nvGraphicFramePr>
          <p:cNvPr id="275" name="Google Shape;275;p27"/>
          <p:cNvGraphicFramePr/>
          <p:nvPr/>
        </p:nvGraphicFramePr>
        <p:xfrm>
          <a:off x="628650" y="1379505"/>
          <a:ext cx="3000000" cy="3000000"/>
        </p:xfrm>
        <a:graphic>
          <a:graphicData uri="http://schemas.openxmlformats.org/drawingml/2006/table">
            <a:tbl>
              <a:tblPr>
                <a:noFill/>
                <a:tableStyleId>{7B4117B2-11D1-44BD-B52F-5390F20A3588}</a:tableStyleId>
              </a:tblPr>
              <a:tblGrid>
                <a:gridCol w="1938725"/>
                <a:gridCol w="1938725"/>
                <a:gridCol w="1938725"/>
                <a:gridCol w="1938725"/>
              </a:tblGrid>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008561"/>
                    </a:solidFill>
                  </a:tcPr>
                </a:tc>
              </a:tr>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lt1"/>
                    </a:solidFill>
                  </a:tcPr>
                </a:tc>
              </a:tr>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008561"/>
                    </a:solidFill>
                  </a:tcPr>
                </a:tc>
              </a:tr>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lt1"/>
                    </a:solidFill>
                  </a:tcPr>
                </a:tc>
              </a:tr>
              <a:tr h="632275">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008561"/>
                    </a:solidFill>
                  </a:tcPr>
                </a:tc>
                <a:tc>
                  <a:txBody>
                    <a:bodyPr/>
                    <a:lstStyle/>
                    <a:p>
                      <a:pPr indent="0" lvl="0" marL="0" marR="0" rtl="0" algn="l">
                        <a:lnSpc>
                          <a:spcPct val="100000"/>
                        </a:lnSpc>
                        <a:spcBef>
                          <a:spcPts val="0"/>
                        </a:spcBef>
                        <a:spcAft>
                          <a:spcPts val="0"/>
                        </a:spcAft>
                        <a:buClr>
                          <a:srgbClr val="000000"/>
                        </a:buClr>
                        <a:buSzPts val="3100"/>
                        <a:buFont typeface="Arial"/>
                        <a:buNone/>
                      </a:pPr>
                      <a:r>
                        <a:t/>
                      </a:r>
                      <a:endParaRPr sz="3100" u="none" cap="none" strike="noStrike"/>
                    </a:p>
                  </a:txBody>
                  <a:tcPr marT="77950" marB="77950" marR="155900" marL="155900">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008561"/>
                    </a:solid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F4EE"/>
        </a:solidFill>
      </p:bgPr>
    </p:bg>
    <p:spTree>
      <p:nvGrpSpPr>
        <p:cNvPr id="279" name="Shape 279"/>
        <p:cNvGrpSpPr/>
        <p:nvPr/>
      </p:nvGrpSpPr>
      <p:grpSpPr>
        <a:xfrm>
          <a:off x="0" y="0"/>
          <a:ext cx="0" cy="0"/>
          <a:chOff x="0" y="0"/>
          <a:chExt cx="0" cy="0"/>
        </a:xfrm>
      </p:grpSpPr>
      <p:pic>
        <p:nvPicPr>
          <p:cNvPr id="280" name="Google Shape;280;p28"/>
          <p:cNvPicPr preferRelativeResize="0"/>
          <p:nvPr/>
        </p:nvPicPr>
        <p:blipFill rotWithShape="1">
          <a:blip r:embed="rId3">
            <a:alphaModFix/>
          </a:blip>
          <a:srcRect b="0" l="0" r="0" t="0"/>
          <a:stretch/>
        </p:blipFill>
        <p:spPr>
          <a:xfrm>
            <a:off x="7781156" y="4750106"/>
            <a:ext cx="1260675" cy="239531"/>
          </a:xfrm>
          <a:prstGeom prst="rect">
            <a:avLst/>
          </a:prstGeom>
          <a:noFill/>
          <a:ln>
            <a:noFill/>
          </a:ln>
        </p:spPr>
      </p:pic>
      <p:graphicFrame>
        <p:nvGraphicFramePr>
          <p:cNvPr id="281" name="Google Shape;281;p28"/>
          <p:cNvGraphicFramePr/>
          <p:nvPr/>
        </p:nvGraphicFramePr>
        <p:xfrm>
          <a:off x="2196300" y="2491191"/>
          <a:ext cx="3000000" cy="3000000"/>
        </p:xfrm>
        <a:graphic>
          <a:graphicData uri="http://schemas.openxmlformats.org/drawingml/2006/table">
            <a:tbl>
              <a:tblPr>
                <a:noFill/>
                <a:tableStyleId>{7FEC0380-52BA-475A-8EA0-856D1DF10CFC}</a:tableStyleId>
              </a:tblPr>
              <a:tblGrid>
                <a:gridCol w="4899175"/>
              </a:tblGrid>
              <a:tr h="496475">
                <a:tc>
                  <a:txBody>
                    <a:bodyPr/>
                    <a:lstStyle/>
                    <a:p>
                      <a:pPr indent="0" lvl="0" marL="0" rtl="0" algn="ctr">
                        <a:lnSpc>
                          <a:spcPct val="115000"/>
                        </a:lnSpc>
                        <a:spcBef>
                          <a:spcPts val="0"/>
                        </a:spcBef>
                        <a:spcAft>
                          <a:spcPts val="0"/>
                        </a:spcAft>
                        <a:buNone/>
                      </a:pPr>
                      <a:r>
                        <a:rPr b="1" lang="pt-BR" sz="1500" u="sng">
                          <a:solidFill>
                            <a:schemeClr val="lt1"/>
                          </a:solidFill>
                          <a:latin typeface="Verdana"/>
                          <a:ea typeface="Verdana"/>
                          <a:cs typeface="Verdana"/>
                          <a:sym typeface="Verdana"/>
                          <a:hlinkClick r:id="rId4">
                            <a:extLst>
                              <a:ext uri="{A12FA001-AC4F-418D-AE19-62706E023703}">
                                <ahyp:hlinkClr val="tx"/>
                              </a:ext>
                            </a:extLst>
                          </a:hlinkClick>
                        </a:rPr>
                        <a:t>Book a free 30-minute consultation call</a:t>
                      </a:r>
                      <a:endParaRPr sz="1500">
                        <a:solidFill>
                          <a:schemeClr val="lt1"/>
                        </a:solidFill>
                        <a:latin typeface="Verdana"/>
                        <a:ea typeface="Verdana"/>
                        <a:cs typeface="Verdana"/>
                        <a:sym typeface="Verdana"/>
                      </a:endParaRPr>
                    </a:p>
                  </a:txBody>
                  <a:tcPr marT="47625" marB="47625" marR="47625" marL="47625" anchor="ctr">
                    <a:solidFill>
                      <a:srgbClr val="008561"/>
                    </a:solidFill>
                  </a:tcPr>
                </a:tc>
              </a:tr>
            </a:tbl>
          </a:graphicData>
        </a:graphic>
      </p:graphicFrame>
      <p:sp>
        <p:nvSpPr>
          <p:cNvPr id="282" name="Google Shape;282;p28"/>
          <p:cNvSpPr txBox="1"/>
          <p:nvPr/>
        </p:nvSpPr>
        <p:spPr>
          <a:xfrm>
            <a:off x="1240856" y="1291191"/>
            <a:ext cx="6485100" cy="1062000"/>
          </a:xfrm>
          <a:prstGeom prst="rect">
            <a:avLst/>
          </a:prstGeom>
          <a:noFill/>
          <a:ln>
            <a:noFill/>
          </a:ln>
        </p:spPr>
        <p:txBody>
          <a:bodyPr anchorCtr="0" anchor="t" bIns="68575" lIns="68575" spcFirstLastPara="1" rIns="68575" wrap="square" tIns="68575">
            <a:spAutoFit/>
          </a:bodyPr>
          <a:lstStyle/>
          <a:p>
            <a:pPr indent="0" lvl="0" marL="127000" rtl="0" algn="ctr">
              <a:lnSpc>
                <a:spcPct val="115000"/>
              </a:lnSpc>
              <a:spcBef>
                <a:spcPts val="0"/>
              </a:spcBef>
              <a:spcAft>
                <a:spcPts val="0"/>
              </a:spcAft>
              <a:buNone/>
            </a:pPr>
            <a:r>
              <a:rPr b="1" lang="pt-BR" sz="1800">
                <a:solidFill>
                  <a:srgbClr val="33475B"/>
                </a:solidFill>
                <a:latin typeface="Verdana"/>
                <a:ea typeface="Verdana"/>
                <a:cs typeface="Verdana"/>
                <a:sym typeface="Verdana"/>
              </a:rPr>
              <a:t>Need help creating compelling company profile</a:t>
            </a:r>
            <a:endParaRPr b="1" sz="1800">
              <a:solidFill>
                <a:srgbClr val="33475B"/>
              </a:solidFill>
              <a:latin typeface="Verdana"/>
              <a:ea typeface="Verdana"/>
              <a:cs typeface="Verdana"/>
              <a:sym typeface="Verdana"/>
            </a:endParaRPr>
          </a:p>
          <a:p>
            <a:pPr indent="0" lvl="0" marL="127000" rtl="0" algn="ctr">
              <a:lnSpc>
                <a:spcPct val="115000"/>
              </a:lnSpc>
              <a:spcBef>
                <a:spcPts val="0"/>
              </a:spcBef>
              <a:spcAft>
                <a:spcPts val="0"/>
              </a:spcAft>
              <a:buNone/>
            </a:pPr>
            <a:r>
              <a:t/>
            </a:r>
            <a:endParaRPr sz="800">
              <a:solidFill>
                <a:srgbClr val="33475B"/>
              </a:solidFill>
              <a:latin typeface="Verdana"/>
              <a:ea typeface="Verdana"/>
              <a:cs typeface="Verdana"/>
              <a:sym typeface="Verdana"/>
            </a:endParaRPr>
          </a:p>
          <a:p>
            <a:pPr indent="0" lvl="0" marL="127000" rtl="0" algn="ctr">
              <a:lnSpc>
                <a:spcPct val="115000"/>
              </a:lnSpc>
              <a:spcBef>
                <a:spcPts val="0"/>
              </a:spcBef>
              <a:spcAft>
                <a:spcPts val="0"/>
              </a:spcAft>
              <a:buNone/>
            </a:pPr>
            <a:r>
              <a:rPr lang="pt-BR" sz="1400">
                <a:solidFill>
                  <a:srgbClr val="33475B"/>
                </a:solidFill>
                <a:latin typeface="Verdana"/>
                <a:ea typeface="Verdana"/>
                <a:cs typeface="Verdana"/>
                <a:sym typeface="Verdana"/>
              </a:rPr>
              <a:t>Let our planning pros help you out. Get expert to create a compelling company profile, business plan, financial projections, and more.</a:t>
            </a:r>
            <a:endParaRPr sz="1200">
              <a:solidFill>
                <a:schemeClr val="dk1"/>
              </a:solidFill>
              <a:latin typeface="Verdana"/>
              <a:ea typeface="Verdana"/>
              <a:cs typeface="Verdana"/>
              <a:sym typeface="Verdan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6F8F6"/>
        </a:solidFill>
      </p:bgPr>
    </p:bg>
    <p:spTree>
      <p:nvGrpSpPr>
        <p:cNvPr id="89" name="Shape 89"/>
        <p:cNvGrpSpPr/>
        <p:nvPr/>
      </p:nvGrpSpPr>
      <p:grpSpPr>
        <a:xfrm>
          <a:off x="0" y="0"/>
          <a:ext cx="0" cy="0"/>
          <a:chOff x="0" y="0"/>
          <a:chExt cx="0" cy="0"/>
        </a:xfrm>
      </p:grpSpPr>
      <p:sp>
        <p:nvSpPr>
          <p:cNvPr id="90" name="Google Shape;90;p14"/>
          <p:cNvSpPr txBox="1"/>
          <p:nvPr/>
        </p:nvSpPr>
        <p:spPr>
          <a:xfrm>
            <a:off x="1489397" y="2046533"/>
            <a:ext cx="6309900" cy="260707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br>
              <a:rPr i="0" lang="pt-BR" sz="1050" u="none" cap="none" strike="noStrike">
                <a:solidFill>
                  <a:srgbClr val="34485A"/>
                </a:solidFill>
                <a:latin typeface="Verdana"/>
                <a:ea typeface="Verdana"/>
                <a:cs typeface="Verdana"/>
                <a:sym typeface="Verdana"/>
              </a:rPr>
            </a:br>
            <a:r>
              <a:rPr i="0" lang="pt-BR" sz="1050" u="none" cap="none" strike="noStrike">
                <a:solidFill>
                  <a:srgbClr val="34485A"/>
                </a:solidFill>
                <a:latin typeface="Verdana"/>
                <a:ea typeface="Verdana"/>
                <a:cs typeface="Verdana"/>
                <a:sym typeface="Verdana"/>
              </a:rPr>
              <a:t>Easy Edit: These are intended for you to erase and fill in with information for your specific company.</a:t>
            </a:r>
            <a:endParaRPr i="0" sz="105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None/>
            </a:pPr>
            <a:br>
              <a:rPr i="0" lang="pt-BR" sz="1050" u="none" cap="none" strike="noStrike">
                <a:solidFill>
                  <a:srgbClr val="34485A"/>
                </a:solidFill>
                <a:latin typeface="Verdana"/>
                <a:ea typeface="Verdana"/>
                <a:cs typeface="Verdana"/>
                <a:sym typeface="Verdana"/>
              </a:rPr>
            </a:br>
            <a:r>
              <a:rPr i="0" lang="pt-BR" sz="1050" u="none" cap="none" strike="noStrike">
                <a:solidFill>
                  <a:srgbClr val="34485A"/>
                </a:solidFill>
                <a:latin typeface="Verdana"/>
                <a:ea typeface="Verdana"/>
                <a:cs typeface="Verdana"/>
                <a:sym typeface="Verdana"/>
              </a:rPr>
              <a:t>Normal Placeholder Text: This should be altered, deleted, or added to as you see fit. </a:t>
            </a:r>
            <a:endParaRPr i="0" sz="105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None/>
            </a:pPr>
            <a:r>
              <a:t/>
            </a:r>
            <a:endParaRPr i="0" sz="105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None/>
            </a:pPr>
            <a:r>
              <a:rPr i="0" lang="pt-BR" sz="1050" u="none" cap="none" strike="noStrike">
                <a:solidFill>
                  <a:srgbClr val="34485A"/>
                </a:solidFill>
                <a:latin typeface="Verdana"/>
                <a:ea typeface="Verdana"/>
                <a:cs typeface="Verdana"/>
                <a:sym typeface="Verdana"/>
              </a:rPr>
              <a:t>Images: Right click any image and select “Change Picture…” to adjust any visual content used throughout the template.</a:t>
            </a:r>
            <a:endParaRPr i="0" sz="105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None/>
            </a:pPr>
            <a:br>
              <a:rPr i="0" lang="pt-BR" sz="1050" u="none" cap="none" strike="noStrike">
                <a:solidFill>
                  <a:srgbClr val="34485A"/>
                </a:solidFill>
                <a:latin typeface="Verdana"/>
                <a:ea typeface="Verdana"/>
                <a:cs typeface="Verdana"/>
                <a:sym typeface="Verdana"/>
              </a:rPr>
            </a:br>
            <a:r>
              <a:rPr i="0" lang="pt-BR" sz="1050" u="none" cap="none" strike="noStrike">
                <a:solidFill>
                  <a:srgbClr val="34485A"/>
                </a:solidFill>
                <a:latin typeface="Verdana"/>
                <a:ea typeface="Verdana"/>
                <a:cs typeface="Verdana"/>
                <a:sym typeface="Verdana"/>
              </a:rPr>
              <a:t>Once you’re ready to begin, delete the first three slides and start filling out your info. Remember, you can add/edit/delete any wording or sections you see fit for your projects.</a:t>
            </a:r>
            <a:endParaRPr i="0" sz="1050" u="none" cap="none" strike="noStrike">
              <a:solidFill>
                <a:srgbClr val="34485A"/>
              </a:solidFill>
              <a:latin typeface="Verdana"/>
              <a:ea typeface="Verdana"/>
              <a:cs typeface="Verdana"/>
              <a:sym typeface="Verdana"/>
            </a:endParaRPr>
          </a:p>
          <a:p>
            <a:pPr indent="0" lvl="0" marL="0" marR="0" rtl="0" algn="l">
              <a:lnSpc>
                <a:spcPct val="100000"/>
              </a:lnSpc>
              <a:spcBef>
                <a:spcPts val="0"/>
              </a:spcBef>
              <a:spcAft>
                <a:spcPts val="0"/>
              </a:spcAft>
              <a:buNone/>
            </a:pPr>
            <a:br>
              <a:rPr i="0" lang="pt-BR" sz="1800" u="none" cap="none" strike="noStrike">
                <a:solidFill>
                  <a:schemeClr val="dk1"/>
                </a:solidFill>
                <a:latin typeface="Verdana"/>
                <a:ea typeface="Verdana"/>
                <a:cs typeface="Verdana"/>
                <a:sym typeface="Verdana"/>
              </a:rPr>
            </a:br>
            <a:endParaRPr i="0" sz="1800" u="none" cap="none" strike="noStrike">
              <a:solidFill>
                <a:srgbClr val="33475B"/>
              </a:solidFill>
              <a:latin typeface="Verdana"/>
              <a:ea typeface="Verdana"/>
              <a:cs typeface="Verdana"/>
              <a:sym typeface="Verdana"/>
            </a:endParaRPr>
          </a:p>
        </p:txBody>
      </p:sp>
      <p:sp>
        <p:nvSpPr>
          <p:cNvPr id="91" name="Google Shape;91;p14"/>
          <p:cNvSpPr/>
          <p:nvPr/>
        </p:nvSpPr>
        <p:spPr>
          <a:xfrm>
            <a:off x="2575586" y="1415864"/>
            <a:ext cx="3992850" cy="468900"/>
          </a:xfrm>
          <a:prstGeom prst="roundRect">
            <a:avLst>
              <a:gd fmla="val 4563" name="adj"/>
            </a:avLst>
          </a:prstGeom>
          <a:solidFill>
            <a:srgbClr val="00856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92" name="Google Shape;92;p14"/>
          <p:cNvSpPr txBox="1"/>
          <p:nvPr>
            <p:ph idx="4294967295" type="title"/>
          </p:nvPr>
        </p:nvSpPr>
        <p:spPr>
          <a:xfrm>
            <a:off x="2575511" y="1415878"/>
            <a:ext cx="3993000" cy="538200"/>
          </a:xfrm>
          <a:prstGeom prst="rect">
            <a:avLst/>
          </a:prstGeom>
          <a:noFill/>
          <a:ln>
            <a:noFill/>
          </a:ln>
        </p:spPr>
        <p:txBody>
          <a:bodyPr anchorCtr="0" anchor="t" bIns="91425" lIns="91425" spcFirstLastPara="1" rIns="91425" wrap="square" tIns="91425">
            <a:normAutofit/>
          </a:bodyPr>
          <a:lstStyle/>
          <a:p>
            <a:pPr indent="0" lvl="0" marL="0" rtl="0" algn="ctr">
              <a:lnSpc>
                <a:spcPct val="90000"/>
              </a:lnSpc>
              <a:spcBef>
                <a:spcPts val="0"/>
              </a:spcBef>
              <a:spcAft>
                <a:spcPts val="0"/>
              </a:spcAft>
              <a:buClr>
                <a:schemeClr val="lt1"/>
              </a:buClr>
              <a:buSzPts val="2800"/>
              <a:buNone/>
            </a:pPr>
            <a:r>
              <a:rPr lang="pt-BR" sz="2100">
                <a:solidFill>
                  <a:schemeClr val="lt1"/>
                </a:solidFill>
                <a:latin typeface="Verdana"/>
                <a:ea typeface="Verdana"/>
                <a:cs typeface="Verdana"/>
                <a:sym typeface="Verdana"/>
              </a:rPr>
              <a:t>How to Use This Template:</a:t>
            </a:r>
            <a:endParaRPr sz="2100">
              <a:solidFill>
                <a:schemeClr val="lt1"/>
              </a:solidFill>
              <a:latin typeface="Verdana"/>
              <a:ea typeface="Verdana"/>
              <a:cs typeface="Verdana"/>
              <a:sym typeface="Verdana"/>
            </a:endParaRPr>
          </a:p>
        </p:txBody>
      </p:sp>
      <p:sp>
        <p:nvSpPr>
          <p:cNvPr id="93" name="Google Shape;93;p14"/>
          <p:cNvSpPr txBox="1"/>
          <p:nvPr/>
        </p:nvSpPr>
        <p:spPr>
          <a:xfrm>
            <a:off x="767396" y="777327"/>
            <a:ext cx="7843200" cy="716100"/>
          </a:xfrm>
          <a:prstGeom prst="rect">
            <a:avLst/>
          </a:prstGeom>
          <a:noFill/>
          <a:ln>
            <a:noFill/>
          </a:ln>
        </p:spPr>
        <p:txBody>
          <a:bodyPr anchorCtr="0" anchor="t" bIns="68550" lIns="68550" spcFirstLastPara="1" rIns="68550" wrap="square" tIns="68550">
            <a:noAutofit/>
          </a:bodyPr>
          <a:lstStyle/>
          <a:p>
            <a:pPr indent="0" lvl="0" marL="0" marR="0" rtl="0" algn="ctr">
              <a:lnSpc>
                <a:spcPct val="90000"/>
              </a:lnSpc>
              <a:spcBef>
                <a:spcPts val="0"/>
              </a:spcBef>
              <a:spcAft>
                <a:spcPts val="0"/>
              </a:spcAft>
              <a:buNone/>
            </a:pPr>
            <a:r>
              <a:rPr i="0" lang="pt-BR" sz="3000" u="none" cap="none" strike="noStrike">
                <a:solidFill>
                  <a:srgbClr val="34485A"/>
                </a:solidFill>
                <a:latin typeface="Verdana"/>
                <a:ea typeface="Verdana"/>
                <a:cs typeface="Verdana"/>
                <a:sym typeface="Verdana"/>
              </a:rPr>
              <a:t>Thanks for downloading this resource.</a:t>
            </a:r>
            <a:endParaRPr i="0" sz="3000" u="none" cap="none" strike="noStrike">
              <a:solidFill>
                <a:srgbClr val="34485A"/>
              </a:solidFill>
              <a:latin typeface="Verdana"/>
              <a:ea typeface="Verdana"/>
              <a:cs typeface="Verdana"/>
              <a:sym typeface="Verdana"/>
            </a:endParaRPr>
          </a:p>
        </p:txBody>
      </p:sp>
      <p:pic>
        <p:nvPicPr>
          <p:cNvPr descr="https://lh5.googleusercontent.com/apEXRQSz2bntSyAKx_agcu8atjECSASwv_Q3UwaqHN786iFNxVF4a2FKeiNWnkcsAHIwWNB10eXnGMm4rcDea1tq_a4693bAdOUhmQUn_owUYcPX8mwvpv2Mf4KJcGch-7v6GZe2" id="94" name="Google Shape;94;p14"/>
          <p:cNvPicPr preferRelativeResize="0"/>
          <p:nvPr/>
        </p:nvPicPr>
        <p:blipFill rotWithShape="1">
          <a:blip r:embed="rId3">
            <a:alphaModFix/>
          </a:blip>
          <a:srcRect b="0" l="0" r="0" t="0"/>
          <a:stretch/>
        </p:blipFill>
        <p:spPr>
          <a:xfrm>
            <a:off x="4165661" y="-16257"/>
            <a:ext cx="957263" cy="957263"/>
          </a:xfrm>
          <a:prstGeom prst="rect">
            <a:avLst/>
          </a:prstGeom>
          <a:noFill/>
          <a:ln>
            <a:noFill/>
          </a:ln>
        </p:spPr>
      </p:pic>
      <p:pic>
        <p:nvPicPr>
          <p:cNvPr id="95" name="Google Shape;95;p14"/>
          <p:cNvPicPr preferRelativeResize="0"/>
          <p:nvPr/>
        </p:nvPicPr>
        <p:blipFill rotWithShape="1">
          <a:blip r:embed="rId4">
            <a:alphaModFix/>
          </a:blip>
          <a:srcRect b="0" l="-2030" r="0" t="0"/>
          <a:stretch/>
        </p:blipFill>
        <p:spPr>
          <a:xfrm>
            <a:off x="7799300" y="4731125"/>
            <a:ext cx="1159650" cy="187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99" name="Shape 99"/>
        <p:cNvGrpSpPr/>
        <p:nvPr/>
      </p:nvGrpSpPr>
      <p:grpSpPr>
        <a:xfrm>
          <a:off x="0" y="0"/>
          <a:ext cx="0" cy="0"/>
          <a:chOff x="0" y="0"/>
          <a:chExt cx="0" cy="0"/>
        </a:xfrm>
      </p:grpSpPr>
      <p:pic>
        <p:nvPicPr>
          <p:cNvPr id="100" name="Google Shape;100;p15"/>
          <p:cNvPicPr preferRelativeResize="0"/>
          <p:nvPr/>
        </p:nvPicPr>
        <p:blipFill rotWithShape="1">
          <a:blip r:embed="rId4">
            <a:alphaModFix/>
          </a:blip>
          <a:srcRect b="-9" l="0" r="0" t="0"/>
          <a:stretch/>
        </p:blipFill>
        <p:spPr>
          <a:xfrm>
            <a:off x="-7305" y="-13350"/>
            <a:ext cx="9151305" cy="5156849"/>
          </a:xfrm>
          <a:prstGeom prst="rect">
            <a:avLst/>
          </a:prstGeom>
          <a:noFill/>
          <a:ln>
            <a:noFill/>
          </a:ln>
        </p:spPr>
      </p:pic>
      <p:sp>
        <p:nvSpPr>
          <p:cNvPr id="101" name="Google Shape;101;p15"/>
          <p:cNvSpPr/>
          <p:nvPr/>
        </p:nvSpPr>
        <p:spPr>
          <a:xfrm>
            <a:off x="-7305" y="-13350"/>
            <a:ext cx="1991969" cy="5156850"/>
          </a:xfrm>
          <a:prstGeom prst="rect">
            <a:avLst/>
          </a:prstGeom>
          <a:solidFill>
            <a:srgbClr val="008561"/>
          </a:solidFill>
          <a:ln cap="flat" cmpd="sng" w="9525">
            <a:solidFill>
              <a:srgbClr val="00685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02" name="Google Shape;102;p15"/>
          <p:cNvSpPr/>
          <p:nvPr/>
        </p:nvSpPr>
        <p:spPr>
          <a:xfrm>
            <a:off x="465806" y="423858"/>
            <a:ext cx="3721569" cy="4355960"/>
          </a:xfrm>
          <a:prstGeom prst="rect">
            <a:avLst/>
          </a:prstGeom>
          <a:solidFill>
            <a:schemeClr val="lt1"/>
          </a:solidFill>
          <a:ln cap="flat" cmpd="sng" w="57150">
            <a:solidFill>
              <a:srgbClr val="E6F8F6"/>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03" name="Google Shape;103;p15"/>
          <p:cNvSpPr txBox="1"/>
          <p:nvPr/>
        </p:nvSpPr>
        <p:spPr>
          <a:xfrm>
            <a:off x="417910" y="717947"/>
            <a:ext cx="3504000" cy="13503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Calibri"/>
              <a:ea typeface="Calibri"/>
              <a:cs typeface="Calibri"/>
              <a:sym typeface="Calibri"/>
            </a:endParaRPr>
          </a:p>
        </p:txBody>
      </p:sp>
      <p:sp>
        <p:nvSpPr>
          <p:cNvPr id="104" name="Google Shape;104;p15"/>
          <p:cNvSpPr txBox="1"/>
          <p:nvPr/>
        </p:nvSpPr>
        <p:spPr>
          <a:xfrm>
            <a:off x="496100" y="1693900"/>
            <a:ext cx="3691500" cy="10851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3300"/>
              <a:buFont typeface="Arial"/>
              <a:buNone/>
            </a:pPr>
            <a:r>
              <a:rPr i="0" lang="pt-BR" sz="3300" u="none" cap="none" strike="noStrike">
                <a:solidFill>
                  <a:schemeClr val="dk1"/>
                </a:solidFill>
                <a:latin typeface="Verdana"/>
                <a:ea typeface="Verdana"/>
                <a:cs typeface="Verdana"/>
                <a:sym typeface="Verdana"/>
              </a:rPr>
              <a:t>Your Company </a:t>
            </a:r>
            <a:endParaRPr i="0" sz="1700" u="none" cap="none" strike="noStrike">
              <a:solidFill>
                <a:srgbClr val="000000"/>
              </a:solidFill>
              <a:latin typeface="Verdana"/>
              <a:ea typeface="Verdana"/>
              <a:cs typeface="Verdana"/>
              <a:sym typeface="Verdana"/>
            </a:endParaRPr>
          </a:p>
          <a:p>
            <a:pPr indent="0" lvl="0" marL="0" marR="0" rtl="0" algn="ctr">
              <a:lnSpc>
                <a:spcPct val="100000"/>
              </a:lnSpc>
              <a:spcBef>
                <a:spcPts val="0"/>
              </a:spcBef>
              <a:spcAft>
                <a:spcPts val="0"/>
              </a:spcAft>
              <a:buClr>
                <a:srgbClr val="000000"/>
              </a:buClr>
              <a:buSzPts val="3300"/>
              <a:buFont typeface="Arial"/>
              <a:buNone/>
            </a:pPr>
            <a:r>
              <a:rPr i="0" lang="pt-BR" sz="3300" u="none" cap="none" strike="noStrike">
                <a:solidFill>
                  <a:schemeClr val="dk1"/>
                </a:solidFill>
                <a:latin typeface="Verdana"/>
                <a:ea typeface="Verdana"/>
                <a:cs typeface="Verdana"/>
                <a:sym typeface="Verdana"/>
              </a:rPr>
              <a:t>Name Here</a:t>
            </a:r>
            <a:endParaRPr i="0" sz="3300" u="none" cap="none" strike="noStrike">
              <a:solidFill>
                <a:schemeClr val="dk1"/>
              </a:solidFill>
              <a:latin typeface="Verdana"/>
              <a:ea typeface="Verdana"/>
              <a:cs typeface="Verdana"/>
              <a:sym typeface="Verdana"/>
            </a:endParaRPr>
          </a:p>
        </p:txBody>
      </p:sp>
      <p:sp>
        <p:nvSpPr>
          <p:cNvPr id="105" name="Google Shape;105;p15"/>
          <p:cNvSpPr/>
          <p:nvPr/>
        </p:nvSpPr>
        <p:spPr>
          <a:xfrm>
            <a:off x="40589" y="3225722"/>
            <a:ext cx="4572000" cy="1523400"/>
          </a:xfrm>
          <a:prstGeom prst="rect">
            <a:avLst/>
          </a:prstGeom>
          <a:noFill/>
          <a:ln>
            <a:noFill/>
          </a:ln>
        </p:spPr>
        <p:txBody>
          <a:bodyPr anchorCtr="0" anchor="t" bIns="34275" lIns="68575" spcFirstLastPara="1" rIns="68575" wrap="square" tIns="34275">
            <a:noAutofit/>
          </a:bodyPr>
          <a:lstStyle/>
          <a:p>
            <a:pPr indent="0" lvl="0" marL="0" marR="0" rtl="0" algn="ctr">
              <a:lnSpc>
                <a:spcPct val="115000"/>
              </a:lnSpc>
              <a:spcBef>
                <a:spcPts val="0"/>
              </a:spcBef>
              <a:spcAft>
                <a:spcPts val="0"/>
              </a:spcAft>
              <a:buClr>
                <a:srgbClr val="000000"/>
              </a:buClr>
              <a:buSzPts val="1400"/>
              <a:buFont typeface="Arial"/>
              <a:buNone/>
            </a:pPr>
            <a:r>
              <a:rPr i="0" lang="pt-BR" sz="1400" u="none" cap="none" strike="noStrike">
                <a:solidFill>
                  <a:schemeClr val="dk1"/>
                </a:solidFill>
                <a:latin typeface="Verdana"/>
                <a:ea typeface="Verdana"/>
                <a:cs typeface="Verdana"/>
                <a:sym typeface="Verdana"/>
              </a:rPr>
              <a:t>Location</a:t>
            </a:r>
            <a:endParaRPr i="0" sz="1100" u="none" cap="none" strike="noStrike">
              <a:solidFill>
                <a:srgbClr val="000000"/>
              </a:solidFill>
              <a:latin typeface="Verdana"/>
              <a:ea typeface="Verdana"/>
              <a:cs typeface="Verdana"/>
              <a:sym typeface="Verdana"/>
            </a:endParaRPr>
          </a:p>
          <a:p>
            <a:pPr indent="0" lvl="0" marL="0" marR="0" rtl="0" algn="ctr">
              <a:lnSpc>
                <a:spcPct val="115000"/>
              </a:lnSpc>
              <a:spcBef>
                <a:spcPts val="0"/>
              </a:spcBef>
              <a:spcAft>
                <a:spcPts val="0"/>
              </a:spcAft>
              <a:buClr>
                <a:srgbClr val="000000"/>
              </a:buClr>
              <a:buSzPts val="1400"/>
              <a:buFont typeface="Arial"/>
              <a:buNone/>
            </a:pPr>
            <a:r>
              <a:rPr i="0" lang="pt-BR" sz="1400" u="none" cap="none" strike="noStrike">
                <a:solidFill>
                  <a:schemeClr val="dk1"/>
                </a:solidFill>
                <a:latin typeface="Verdana"/>
                <a:ea typeface="Verdana"/>
                <a:cs typeface="Verdana"/>
                <a:sym typeface="Verdana"/>
              </a:rPr>
              <a:t>Website URL</a:t>
            </a:r>
            <a:endParaRPr i="0" sz="1100" u="none" cap="none" strike="noStrike">
              <a:solidFill>
                <a:srgbClr val="000000"/>
              </a:solidFill>
              <a:latin typeface="Verdana"/>
              <a:ea typeface="Verdana"/>
              <a:cs typeface="Verdana"/>
              <a:sym typeface="Verdana"/>
            </a:endParaRPr>
          </a:p>
          <a:p>
            <a:pPr indent="0" lvl="0" marL="0" marR="0" rtl="0" algn="ctr">
              <a:lnSpc>
                <a:spcPct val="115000"/>
              </a:lnSpc>
              <a:spcBef>
                <a:spcPts val="0"/>
              </a:spcBef>
              <a:spcAft>
                <a:spcPts val="0"/>
              </a:spcAft>
              <a:buClr>
                <a:srgbClr val="000000"/>
              </a:buClr>
              <a:buSzPts val="1400"/>
              <a:buFont typeface="Arial"/>
              <a:buNone/>
            </a:pPr>
            <a:r>
              <a:rPr i="0" lang="pt-BR" sz="1400" u="none" cap="none" strike="noStrike">
                <a:solidFill>
                  <a:schemeClr val="dk1"/>
                </a:solidFill>
                <a:latin typeface="Verdana"/>
                <a:ea typeface="Verdana"/>
                <a:cs typeface="Verdana"/>
                <a:sym typeface="Verdana"/>
              </a:rPr>
              <a:t>Contact Info</a:t>
            </a:r>
            <a:endParaRPr i="0" sz="1100" u="none" cap="none" strike="noStrike">
              <a:solidFill>
                <a:srgbClr val="000000"/>
              </a:solidFill>
              <a:latin typeface="Verdana"/>
              <a:ea typeface="Verdana"/>
              <a:cs typeface="Verdana"/>
              <a:sym typeface="Verdana"/>
            </a:endParaRPr>
          </a:p>
          <a:p>
            <a:pPr indent="0" lvl="0" marL="0" marR="0" rtl="0" algn="ctr">
              <a:lnSpc>
                <a:spcPct val="115000"/>
              </a:lnSpc>
              <a:spcBef>
                <a:spcPts val="0"/>
              </a:spcBef>
              <a:spcAft>
                <a:spcPts val="0"/>
              </a:spcAft>
              <a:buClr>
                <a:srgbClr val="000000"/>
              </a:buClr>
              <a:buSzPts val="1400"/>
              <a:buFont typeface="Arial"/>
              <a:buNone/>
            </a:pPr>
            <a:r>
              <a:rPr i="0" lang="pt-BR" sz="1400" u="none" cap="none" strike="noStrike">
                <a:solidFill>
                  <a:schemeClr val="dk1"/>
                </a:solidFill>
                <a:latin typeface="Verdana"/>
                <a:ea typeface="Verdana"/>
                <a:cs typeface="Verdana"/>
                <a:sym typeface="Verdana"/>
              </a:rPr>
              <a:t>Established Date</a:t>
            </a:r>
            <a:endParaRPr i="0" sz="1100" u="none" cap="none" strike="noStrike">
              <a:solidFill>
                <a:srgbClr val="000000"/>
              </a:solidFill>
              <a:latin typeface="Verdana"/>
              <a:ea typeface="Verdana"/>
              <a:cs typeface="Verdana"/>
              <a:sym typeface="Verdana"/>
            </a:endParaRPr>
          </a:p>
        </p:txBody>
      </p:sp>
      <p:sp>
        <p:nvSpPr>
          <p:cNvPr id="106" name="Google Shape;106;p15"/>
          <p:cNvSpPr/>
          <p:nvPr/>
        </p:nvSpPr>
        <p:spPr>
          <a:xfrm>
            <a:off x="1697898" y="809478"/>
            <a:ext cx="1257300" cy="467700"/>
          </a:xfrm>
          <a:prstGeom prst="rect">
            <a:avLst/>
          </a:prstGeom>
          <a:solidFill>
            <a:srgbClr val="E6F8F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07" name="Google Shape;107;p15"/>
          <p:cNvSpPr txBox="1"/>
          <p:nvPr/>
        </p:nvSpPr>
        <p:spPr>
          <a:xfrm>
            <a:off x="1697950" y="900975"/>
            <a:ext cx="12573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dk1"/>
                </a:solidFill>
                <a:latin typeface="Verdana"/>
                <a:ea typeface="Verdana"/>
                <a:cs typeface="Verdana"/>
                <a:sym typeface="Verdana"/>
              </a:rPr>
              <a:t>LOGO</a:t>
            </a:r>
            <a:endParaRPr i="0" sz="1400" u="none" cap="none" strike="noStrike">
              <a:solidFill>
                <a:schemeClr val="dk1"/>
              </a:solidFill>
              <a:latin typeface="Verdana"/>
              <a:ea typeface="Verdana"/>
              <a:cs typeface="Verdana"/>
              <a:sym typeface="Verdana"/>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1" name="Shape 111"/>
        <p:cNvGrpSpPr/>
        <p:nvPr/>
      </p:nvGrpSpPr>
      <p:grpSpPr>
        <a:xfrm>
          <a:off x="0" y="0"/>
          <a:ext cx="0" cy="0"/>
          <a:chOff x="0" y="0"/>
          <a:chExt cx="0" cy="0"/>
        </a:xfrm>
      </p:grpSpPr>
      <p:pic>
        <p:nvPicPr>
          <p:cNvPr id="112" name="Google Shape;112;p16"/>
          <p:cNvPicPr preferRelativeResize="0"/>
          <p:nvPr/>
        </p:nvPicPr>
        <p:blipFill rotWithShape="1">
          <a:blip r:embed="rId3">
            <a:alphaModFix/>
          </a:blip>
          <a:srcRect b="-7" l="0" r="0" t="0"/>
          <a:stretch/>
        </p:blipFill>
        <p:spPr>
          <a:xfrm>
            <a:off x="0" y="0"/>
            <a:ext cx="4582390" cy="5133976"/>
          </a:xfrm>
          <a:prstGeom prst="rect">
            <a:avLst/>
          </a:prstGeom>
          <a:noFill/>
          <a:ln>
            <a:noFill/>
          </a:ln>
        </p:spPr>
      </p:pic>
      <p:sp>
        <p:nvSpPr>
          <p:cNvPr id="113" name="Google Shape;113;p16"/>
          <p:cNvSpPr/>
          <p:nvPr/>
        </p:nvSpPr>
        <p:spPr>
          <a:xfrm>
            <a:off x="4582391" y="0"/>
            <a:ext cx="4561500" cy="5143500"/>
          </a:xfrm>
          <a:prstGeom prst="rect">
            <a:avLst/>
          </a:prstGeom>
          <a:solidFill>
            <a:srgbClr val="00856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14" name="Google Shape;114;p16"/>
          <p:cNvSpPr txBox="1"/>
          <p:nvPr>
            <p:ph type="title"/>
          </p:nvPr>
        </p:nvSpPr>
        <p:spPr>
          <a:xfrm>
            <a:off x="5029525" y="273850"/>
            <a:ext cx="3934200" cy="9942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000"/>
              <a:buFont typeface="Avenir"/>
              <a:buNone/>
            </a:pPr>
            <a:r>
              <a:rPr b="1" lang="pt-BR" sz="2600">
                <a:solidFill>
                  <a:schemeClr val="lt1"/>
                </a:solidFill>
                <a:latin typeface="Verdana"/>
                <a:ea typeface="Verdana"/>
                <a:cs typeface="Verdana"/>
                <a:sym typeface="Verdana"/>
              </a:rPr>
              <a:t>Company Summary</a:t>
            </a:r>
            <a:endParaRPr b="1" sz="700">
              <a:solidFill>
                <a:schemeClr val="lt1"/>
              </a:solidFill>
              <a:latin typeface="Verdana"/>
              <a:ea typeface="Verdana"/>
              <a:cs typeface="Verdana"/>
              <a:sym typeface="Verdana"/>
            </a:endParaRPr>
          </a:p>
        </p:txBody>
      </p:sp>
      <p:sp>
        <p:nvSpPr>
          <p:cNvPr id="115" name="Google Shape;115;p16"/>
          <p:cNvSpPr txBox="1"/>
          <p:nvPr/>
        </p:nvSpPr>
        <p:spPr>
          <a:xfrm>
            <a:off x="5078582" y="1268016"/>
            <a:ext cx="3338700" cy="29322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800"/>
              <a:buFont typeface="Arial"/>
              <a:buNone/>
            </a:pPr>
            <a:r>
              <a:rPr b="1" i="1" lang="pt-BR" sz="1500" u="none" cap="none" strike="noStrike">
                <a:solidFill>
                  <a:schemeClr val="lt1"/>
                </a:solidFill>
                <a:latin typeface="Verdana"/>
                <a:ea typeface="Verdana"/>
                <a:cs typeface="Verdana"/>
                <a:sym typeface="Verdana"/>
              </a:rPr>
              <a:t>Lorem ipsum dolor sit amet, consectetur adipiscing elit. </a:t>
            </a:r>
            <a:endParaRPr i="0" sz="800" u="none" cap="none" strike="noStrike">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t/>
            </a:r>
            <a:endParaRPr i="0" sz="1200" u="none" cap="none" strike="noStrike">
              <a:solidFill>
                <a:srgbClr val="313741"/>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rPr i="0" lang="pt-BR" sz="1200" u="none" cap="none" strike="noStrike">
                <a:solidFill>
                  <a:schemeClr val="lt1"/>
                </a:solidFill>
                <a:latin typeface="Verdana"/>
                <a:ea typeface="Verdana"/>
                <a:cs typeface="Verdana"/>
                <a:sym typeface="Verdana"/>
              </a:rPr>
              <a:t>Pellentesque consectetur leo sem, tempor finibus ipsum vehicula eget. Nullam vel dui finibus, bibendum massa ac, accumsan sapien. Duis euismod nisi quam, vel faucibus orci cursus sed. Ut lectus odio, gravida a venenatis a, tincidunt vel est. Aenean posuere fermentum rutrum. </a:t>
            </a:r>
            <a:endParaRPr i="0" sz="900" u="none" cap="none" strike="noStrike">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t/>
            </a:r>
            <a:endParaRPr i="0" sz="1200" u="none" cap="none" strike="noStrike">
              <a:solidFill>
                <a:srgbClr val="3F3F3F"/>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rPr i="0" lang="pt-BR" sz="1200" u="none" cap="none" strike="noStrike">
                <a:solidFill>
                  <a:schemeClr val="lt1"/>
                </a:solidFill>
                <a:latin typeface="Verdana"/>
                <a:ea typeface="Verdana"/>
                <a:cs typeface="Verdana"/>
                <a:sym typeface="Verdana"/>
              </a:rPr>
              <a:t>Sed tempor massa sed porttitor tincidunt. Mauris vel velit vitae massa facilisis laoreet ac in ligula. </a:t>
            </a:r>
            <a:endParaRPr i="0" sz="900" u="none" cap="none" strike="noStrike">
              <a:solidFill>
                <a:schemeClr val="lt1"/>
              </a:solidFill>
              <a:latin typeface="Verdana"/>
              <a:ea typeface="Verdana"/>
              <a:cs typeface="Verdana"/>
              <a:sym typeface="Verdan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6F8F6"/>
        </a:solidFill>
      </p:bgPr>
    </p:bg>
    <p:spTree>
      <p:nvGrpSpPr>
        <p:cNvPr id="119" name="Shape 119"/>
        <p:cNvGrpSpPr/>
        <p:nvPr/>
      </p:nvGrpSpPr>
      <p:grpSpPr>
        <a:xfrm>
          <a:off x="0" y="0"/>
          <a:ext cx="0" cy="0"/>
          <a:chOff x="0" y="0"/>
          <a:chExt cx="0" cy="0"/>
        </a:xfrm>
      </p:grpSpPr>
      <p:sp>
        <p:nvSpPr>
          <p:cNvPr id="120" name="Google Shape;120;p17"/>
          <p:cNvSpPr txBox="1"/>
          <p:nvPr>
            <p:ph type="title"/>
          </p:nvPr>
        </p:nvSpPr>
        <p:spPr>
          <a:xfrm>
            <a:off x="100" y="273850"/>
            <a:ext cx="91440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dk1"/>
              </a:buClr>
              <a:buSzPts val="3000"/>
              <a:buFont typeface="Avenir"/>
              <a:buNone/>
            </a:pPr>
            <a:r>
              <a:rPr lang="pt-BR" sz="3000">
                <a:solidFill>
                  <a:srgbClr val="1C3947"/>
                </a:solidFill>
                <a:latin typeface="Verdana"/>
                <a:ea typeface="Verdana"/>
                <a:cs typeface="Verdana"/>
                <a:sym typeface="Verdana"/>
              </a:rPr>
              <a:t>Company History</a:t>
            </a:r>
            <a:endParaRPr sz="1100">
              <a:solidFill>
                <a:srgbClr val="1C3947"/>
              </a:solidFill>
              <a:latin typeface="Verdana"/>
              <a:ea typeface="Verdana"/>
              <a:cs typeface="Verdana"/>
              <a:sym typeface="Verdana"/>
            </a:endParaRPr>
          </a:p>
        </p:txBody>
      </p:sp>
      <p:sp>
        <p:nvSpPr>
          <p:cNvPr id="121" name="Google Shape;121;p17"/>
          <p:cNvSpPr txBox="1"/>
          <p:nvPr/>
        </p:nvSpPr>
        <p:spPr>
          <a:xfrm>
            <a:off x="310124" y="1372525"/>
            <a:ext cx="1577400" cy="715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Verdana"/>
                <a:ea typeface="Verdana"/>
                <a:cs typeface="Verdana"/>
                <a:sym typeface="Verdana"/>
              </a:rPr>
              <a:t>Insert  description of milestone here</a:t>
            </a:r>
            <a:endParaRPr i="0" sz="1100" u="none" cap="none" strike="noStrike">
              <a:solidFill>
                <a:srgbClr val="1C3947"/>
              </a:solidFill>
              <a:latin typeface="Verdana"/>
              <a:ea typeface="Verdana"/>
              <a:cs typeface="Verdana"/>
              <a:sym typeface="Verdana"/>
            </a:endParaRPr>
          </a:p>
        </p:txBody>
      </p:sp>
      <p:sp>
        <p:nvSpPr>
          <p:cNvPr id="122" name="Google Shape;122;p17"/>
          <p:cNvSpPr/>
          <p:nvPr/>
        </p:nvSpPr>
        <p:spPr>
          <a:xfrm>
            <a:off x="542853" y="2743199"/>
            <a:ext cx="1075500" cy="342900"/>
          </a:xfrm>
          <a:prstGeom prst="rect">
            <a:avLst/>
          </a:prstGeom>
          <a:solidFill>
            <a:srgbClr val="008561"/>
          </a:solidFill>
          <a:ln cap="flat" cmpd="sng" w="9525">
            <a:solidFill>
              <a:srgbClr val="00685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23" name="Google Shape;123;p17"/>
          <p:cNvSpPr txBox="1"/>
          <p:nvPr/>
        </p:nvSpPr>
        <p:spPr>
          <a:xfrm>
            <a:off x="381375" y="2772312"/>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lt1"/>
                </a:solidFill>
                <a:latin typeface="Lexend"/>
                <a:ea typeface="Lexend"/>
                <a:cs typeface="Lexend"/>
                <a:sym typeface="Lexend"/>
              </a:rPr>
              <a:t>YYYY</a:t>
            </a:r>
            <a:endParaRPr i="0" sz="1100" u="none" cap="none" strike="noStrike">
              <a:solidFill>
                <a:srgbClr val="000000"/>
              </a:solidFill>
              <a:latin typeface="Lexend"/>
              <a:ea typeface="Lexend"/>
              <a:cs typeface="Lexend"/>
              <a:sym typeface="Lexend"/>
            </a:endParaRPr>
          </a:p>
        </p:txBody>
      </p:sp>
      <p:sp>
        <p:nvSpPr>
          <p:cNvPr id="124" name="Google Shape;124;p17"/>
          <p:cNvSpPr/>
          <p:nvPr/>
        </p:nvSpPr>
        <p:spPr>
          <a:xfrm>
            <a:off x="1706635" y="2743199"/>
            <a:ext cx="1075500" cy="342900"/>
          </a:xfrm>
          <a:prstGeom prst="rect">
            <a:avLst/>
          </a:prstGeom>
          <a:solidFill>
            <a:srgbClr val="008561"/>
          </a:solidFill>
          <a:ln cap="flat" cmpd="sng" w="9525">
            <a:solidFill>
              <a:srgbClr val="00685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25" name="Google Shape;125;p17"/>
          <p:cNvSpPr txBox="1"/>
          <p:nvPr/>
        </p:nvSpPr>
        <p:spPr>
          <a:xfrm>
            <a:off x="1527105" y="2772290"/>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lt1"/>
                </a:solidFill>
                <a:latin typeface="Lexend"/>
                <a:ea typeface="Lexend"/>
                <a:cs typeface="Lexend"/>
                <a:sym typeface="Lexend"/>
              </a:rPr>
              <a:t>YYYY</a:t>
            </a:r>
            <a:endParaRPr i="0" sz="1100" u="none" cap="none" strike="noStrike">
              <a:solidFill>
                <a:srgbClr val="000000"/>
              </a:solidFill>
              <a:latin typeface="Lexend"/>
              <a:ea typeface="Lexend"/>
              <a:cs typeface="Lexend"/>
              <a:sym typeface="Lexend"/>
            </a:endParaRPr>
          </a:p>
        </p:txBody>
      </p:sp>
      <p:sp>
        <p:nvSpPr>
          <p:cNvPr id="126" name="Google Shape;126;p17"/>
          <p:cNvSpPr/>
          <p:nvPr/>
        </p:nvSpPr>
        <p:spPr>
          <a:xfrm>
            <a:off x="2870416" y="2743199"/>
            <a:ext cx="1075500" cy="342900"/>
          </a:xfrm>
          <a:prstGeom prst="rect">
            <a:avLst/>
          </a:prstGeom>
          <a:solidFill>
            <a:srgbClr val="008561"/>
          </a:solidFill>
          <a:ln cap="flat" cmpd="sng" w="9525">
            <a:solidFill>
              <a:srgbClr val="00685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27" name="Google Shape;127;p17"/>
          <p:cNvSpPr txBox="1"/>
          <p:nvPr/>
        </p:nvSpPr>
        <p:spPr>
          <a:xfrm>
            <a:off x="2712312" y="2772290"/>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lt1"/>
                </a:solidFill>
                <a:latin typeface="Lexend"/>
                <a:ea typeface="Lexend"/>
                <a:cs typeface="Lexend"/>
                <a:sym typeface="Lexend"/>
              </a:rPr>
              <a:t>YYYY</a:t>
            </a:r>
            <a:endParaRPr i="0" sz="1100" u="none" cap="none" strike="noStrike">
              <a:solidFill>
                <a:srgbClr val="000000"/>
              </a:solidFill>
              <a:latin typeface="Lexend"/>
              <a:ea typeface="Lexend"/>
              <a:cs typeface="Lexend"/>
              <a:sym typeface="Lexend"/>
            </a:endParaRPr>
          </a:p>
        </p:txBody>
      </p:sp>
      <p:sp>
        <p:nvSpPr>
          <p:cNvPr id="128" name="Google Shape;128;p17"/>
          <p:cNvSpPr/>
          <p:nvPr/>
        </p:nvSpPr>
        <p:spPr>
          <a:xfrm>
            <a:off x="4034198" y="2743199"/>
            <a:ext cx="1075500" cy="342900"/>
          </a:xfrm>
          <a:prstGeom prst="rect">
            <a:avLst/>
          </a:prstGeom>
          <a:solidFill>
            <a:srgbClr val="008561"/>
          </a:solidFill>
          <a:ln cap="flat" cmpd="sng" w="9525">
            <a:solidFill>
              <a:srgbClr val="00685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29" name="Google Shape;129;p17"/>
          <p:cNvSpPr txBox="1"/>
          <p:nvPr/>
        </p:nvSpPr>
        <p:spPr>
          <a:xfrm>
            <a:off x="3859094" y="2772290"/>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lt1"/>
                </a:solidFill>
                <a:latin typeface="Lexend"/>
                <a:ea typeface="Lexend"/>
                <a:cs typeface="Lexend"/>
                <a:sym typeface="Lexend"/>
              </a:rPr>
              <a:t>YYYY</a:t>
            </a:r>
            <a:endParaRPr i="0" sz="1100" u="none" cap="none" strike="noStrike">
              <a:solidFill>
                <a:srgbClr val="000000"/>
              </a:solidFill>
              <a:latin typeface="Lexend"/>
              <a:ea typeface="Lexend"/>
              <a:cs typeface="Lexend"/>
              <a:sym typeface="Lexend"/>
            </a:endParaRPr>
          </a:p>
        </p:txBody>
      </p:sp>
      <p:sp>
        <p:nvSpPr>
          <p:cNvPr id="130" name="Google Shape;130;p17"/>
          <p:cNvSpPr/>
          <p:nvPr/>
        </p:nvSpPr>
        <p:spPr>
          <a:xfrm>
            <a:off x="5197979" y="2743199"/>
            <a:ext cx="1075500" cy="342900"/>
          </a:xfrm>
          <a:prstGeom prst="rect">
            <a:avLst/>
          </a:prstGeom>
          <a:solidFill>
            <a:srgbClr val="008561"/>
          </a:solidFill>
          <a:ln cap="flat" cmpd="sng" w="9525">
            <a:solidFill>
              <a:srgbClr val="00685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31" name="Google Shape;131;p17"/>
          <p:cNvSpPr txBox="1"/>
          <p:nvPr/>
        </p:nvSpPr>
        <p:spPr>
          <a:xfrm>
            <a:off x="5018289" y="2772302"/>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lt1"/>
                </a:solidFill>
                <a:latin typeface="Lexend"/>
                <a:ea typeface="Lexend"/>
                <a:cs typeface="Lexend"/>
                <a:sym typeface="Lexend"/>
              </a:rPr>
              <a:t>YYYY</a:t>
            </a:r>
            <a:endParaRPr i="0" sz="1100" u="none" cap="none" strike="noStrike">
              <a:solidFill>
                <a:srgbClr val="000000"/>
              </a:solidFill>
              <a:latin typeface="Lexend"/>
              <a:ea typeface="Lexend"/>
              <a:cs typeface="Lexend"/>
              <a:sym typeface="Lexend"/>
            </a:endParaRPr>
          </a:p>
        </p:txBody>
      </p:sp>
      <p:sp>
        <p:nvSpPr>
          <p:cNvPr id="132" name="Google Shape;132;p17"/>
          <p:cNvSpPr/>
          <p:nvPr/>
        </p:nvSpPr>
        <p:spPr>
          <a:xfrm>
            <a:off x="6361762" y="2743198"/>
            <a:ext cx="1075500" cy="342900"/>
          </a:xfrm>
          <a:prstGeom prst="rect">
            <a:avLst/>
          </a:prstGeom>
          <a:solidFill>
            <a:srgbClr val="008561"/>
          </a:solidFill>
          <a:ln cap="flat" cmpd="sng" w="9525">
            <a:solidFill>
              <a:srgbClr val="00685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33" name="Google Shape;133;p17"/>
          <p:cNvSpPr txBox="1"/>
          <p:nvPr/>
        </p:nvSpPr>
        <p:spPr>
          <a:xfrm>
            <a:off x="6206582" y="2772290"/>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lt1"/>
                </a:solidFill>
                <a:latin typeface="Lexend"/>
                <a:ea typeface="Lexend"/>
                <a:cs typeface="Lexend"/>
                <a:sym typeface="Lexend"/>
              </a:rPr>
              <a:t>YYYY</a:t>
            </a:r>
            <a:endParaRPr i="0" sz="1100" u="none" cap="none" strike="noStrike">
              <a:solidFill>
                <a:srgbClr val="000000"/>
              </a:solidFill>
              <a:latin typeface="Lexend"/>
              <a:ea typeface="Lexend"/>
              <a:cs typeface="Lexend"/>
              <a:sym typeface="Lexend"/>
            </a:endParaRPr>
          </a:p>
        </p:txBody>
      </p:sp>
      <p:sp>
        <p:nvSpPr>
          <p:cNvPr id="134" name="Google Shape;134;p17"/>
          <p:cNvSpPr/>
          <p:nvPr/>
        </p:nvSpPr>
        <p:spPr>
          <a:xfrm>
            <a:off x="7525543" y="2743198"/>
            <a:ext cx="1075500" cy="342900"/>
          </a:xfrm>
          <a:prstGeom prst="rect">
            <a:avLst/>
          </a:prstGeom>
          <a:solidFill>
            <a:srgbClr val="008561"/>
          </a:solidFill>
          <a:ln cap="flat" cmpd="sng" w="9525">
            <a:solidFill>
              <a:srgbClr val="00685E"/>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cxnSp>
        <p:nvCxnSpPr>
          <p:cNvPr id="135" name="Google Shape;135;p17"/>
          <p:cNvCxnSpPr/>
          <p:nvPr/>
        </p:nvCxnSpPr>
        <p:spPr>
          <a:xfrm>
            <a:off x="1098767" y="2192805"/>
            <a:ext cx="0" cy="550500"/>
          </a:xfrm>
          <a:prstGeom prst="straightConnector1">
            <a:avLst/>
          </a:prstGeom>
          <a:noFill/>
          <a:ln cap="flat" cmpd="sng" w="19050">
            <a:solidFill>
              <a:srgbClr val="000000"/>
            </a:solidFill>
            <a:prstDash val="solid"/>
            <a:miter lim="800000"/>
            <a:headEnd len="med" w="med" type="oval"/>
            <a:tailEnd len="sm" w="sm" type="none"/>
          </a:ln>
        </p:spPr>
      </p:cxnSp>
      <p:cxnSp>
        <p:nvCxnSpPr>
          <p:cNvPr id="136" name="Google Shape;136;p17"/>
          <p:cNvCxnSpPr/>
          <p:nvPr/>
        </p:nvCxnSpPr>
        <p:spPr>
          <a:xfrm>
            <a:off x="3408160" y="2204280"/>
            <a:ext cx="0" cy="550500"/>
          </a:xfrm>
          <a:prstGeom prst="straightConnector1">
            <a:avLst/>
          </a:prstGeom>
          <a:noFill/>
          <a:ln cap="flat" cmpd="sng" w="19050">
            <a:solidFill>
              <a:srgbClr val="000000"/>
            </a:solidFill>
            <a:prstDash val="solid"/>
            <a:miter lim="800000"/>
            <a:headEnd len="med" w="med" type="oval"/>
            <a:tailEnd len="sm" w="sm" type="none"/>
          </a:ln>
        </p:spPr>
      </p:cxnSp>
      <p:cxnSp>
        <p:nvCxnSpPr>
          <p:cNvPr id="137" name="Google Shape;137;p17"/>
          <p:cNvCxnSpPr/>
          <p:nvPr/>
        </p:nvCxnSpPr>
        <p:spPr>
          <a:xfrm>
            <a:off x="8081369" y="2203830"/>
            <a:ext cx="0" cy="550500"/>
          </a:xfrm>
          <a:prstGeom prst="straightConnector1">
            <a:avLst/>
          </a:prstGeom>
          <a:noFill/>
          <a:ln cap="flat" cmpd="sng" w="19050">
            <a:solidFill>
              <a:srgbClr val="000000"/>
            </a:solidFill>
            <a:prstDash val="solid"/>
            <a:miter lim="800000"/>
            <a:headEnd len="med" w="med" type="oval"/>
            <a:tailEnd len="sm" w="sm" type="none"/>
          </a:ln>
        </p:spPr>
      </p:cxnSp>
      <p:cxnSp>
        <p:nvCxnSpPr>
          <p:cNvPr id="138" name="Google Shape;138;p17"/>
          <p:cNvCxnSpPr/>
          <p:nvPr/>
        </p:nvCxnSpPr>
        <p:spPr>
          <a:xfrm rot="10800000">
            <a:off x="2236977" y="3085993"/>
            <a:ext cx="0" cy="550500"/>
          </a:xfrm>
          <a:prstGeom prst="straightConnector1">
            <a:avLst/>
          </a:prstGeom>
          <a:noFill/>
          <a:ln cap="flat" cmpd="sng" w="19050">
            <a:solidFill>
              <a:srgbClr val="000000"/>
            </a:solidFill>
            <a:prstDash val="solid"/>
            <a:miter lim="800000"/>
            <a:headEnd len="med" w="med" type="oval"/>
            <a:tailEnd len="sm" w="sm" type="none"/>
          </a:ln>
        </p:spPr>
      </p:cxnSp>
      <p:cxnSp>
        <p:nvCxnSpPr>
          <p:cNvPr id="139" name="Google Shape;139;p17"/>
          <p:cNvCxnSpPr/>
          <p:nvPr/>
        </p:nvCxnSpPr>
        <p:spPr>
          <a:xfrm rot="10800000">
            <a:off x="4596532" y="3085993"/>
            <a:ext cx="0" cy="550500"/>
          </a:xfrm>
          <a:prstGeom prst="straightConnector1">
            <a:avLst/>
          </a:prstGeom>
          <a:noFill/>
          <a:ln cap="flat" cmpd="sng" w="19050">
            <a:solidFill>
              <a:srgbClr val="000000"/>
            </a:solidFill>
            <a:prstDash val="solid"/>
            <a:miter lim="800000"/>
            <a:headEnd len="med" w="med" type="oval"/>
            <a:tailEnd len="sm" w="sm" type="none"/>
          </a:ln>
        </p:spPr>
      </p:cxnSp>
      <p:sp>
        <p:nvSpPr>
          <p:cNvPr id="140" name="Google Shape;140;p17"/>
          <p:cNvSpPr txBox="1"/>
          <p:nvPr/>
        </p:nvSpPr>
        <p:spPr>
          <a:xfrm>
            <a:off x="1505500" y="3740975"/>
            <a:ext cx="1478100" cy="715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Verdana"/>
                <a:ea typeface="Verdana"/>
                <a:cs typeface="Verdana"/>
                <a:sym typeface="Verdana"/>
              </a:rPr>
              <a:t>Insert  description of milestone here</a:t>
            </a:r>
            <a:endParaRPr i="0" sz="1100" u="none" cap="none" strike="noStrike">
              <a:solidFill>
                <a:srgbClr val="1C3947"/>
              </a:solidFill>
              <a:latin typeface="Verdana"/>
              <a:ea typeface="Verdana"/>
              <a:cs typeface="Verdana"/>
              <a:sym typeface="Verdana"/>
            </a:endParaRPr>
          </a:p>
        </p:txBody>
      </p:sp>
      <p:sp>
        <p:nvSpPr>
          <p:cNvPr id="141" name="Google Shape;141;p17"/>
          <p:cNvSpPr txBox="1"/>
          <p:nvPr/>
        </p:nvSpPr>
        <p:spPr>
          <a:xfrm>
            <a:off x="2669101" y="1378263"/>
            <a:ext cx="1478100" cy="715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Verdana"/>
                <a:ea typeface="Verdana"/>
                <a:cs typeface="Verdana"/>
                <a:sym typeface="Verdana"/>
              </a:rPr>
              <a:t>Insert  description of milestone here</a:t>
            </a:r>
            <a:endParaRPr i="0" sz="1100" u="none" cap="none" strike="noStrike">
              <a:solidFill>
                <a:srgbClr val="1C3947"/>
              </a:solidFill>
              <a:latin typeface="Verdana"/>
              <a:ea typeface="Verdana"/>
              <a:cs typeface="Verdana"/>
              <a:sym typeface="Verdana"/>
            </a:endParaRPr>
          </a:p>
        </p:txBody>
      </p:sp>
      <p:sp>
        <p:nvSpPr>
          <p:cNvPr id="142" name="Google Shape;142;p17"/>
          <p:cNvSpPr txBox="1"/>
          <p:nvPr/>
        </p:nvSpPr>
        <p:spPr>
          <a:xfrm>
            <a:off x="3849975" y="3735225"/>
            <a:ext cx="1493100" cy="715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Verdana"/>
                <a:ea typeface="Verdana"/>
                <a:cs typeface="Verdana"/>
                <a:sym typeface="Verdana"/>
              </a:rPr>
              <a:t>Insert  description of milestone here</a:t>
            </a:r>
            <a:endParaRPr i="0" sz="1100" u="none" cap="none" strike="noStrike">
              <a:solidFill>
                <a:srgbClr val="1C3947"/>
              </a:solidFill>
              <a:latin typeface="Verdana"/>
              <a:ea typeface="Verdana"/>
              <a:cs typeface="Verdana"/>
              <a:sym typeface="Verdana"/>
            </a:endParaRPr>
          </a:p>
        </p:txBody>
      </p:sp>
      <p:sp>
        <p:nvSpPr>
          <p:cNvPr id="143" name="Google Shape;143;p17"/>
          <p:cNvSpPr txBox="1"/>
          <p:nvPr/>
        </p:nvSpPr>
        <p:spPr>
          <a:xfrm>
            <a:off x="7316750" y="1378038"/>
            <a:ext cx="1493100" cy="715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Verdana"/>
                <a:ea typeface="Verdana"/>
                <a:cs typeface="Verdana"/>
                <a:sym typeface="Verdana"/>
              </a:rPr>
              <a:t>Insert  description of milestone here</a:t>
            </a:r>
            <a:endParaRPr i="0" sz="1100" u="none" cap="none" strike="noStrike">
              <a:solidFill>
                <a:srgbClr val="1C3947"/>
              </a:solidFill>
              <a:latin typeface="Verdana"/>
              <a:ea typeface="Verdana"/>
              <a:cs typeface="Verdana"/>
              <a:sym typeface="Verdana"/>
            </a:endParaRPr>
          </a:p>
        </p:txBody>
      </p:sp>
      <p:cxnSp>
        <p:nvCxnSpPr>
          <p:cNvPr id="144" name="Google Shape;144;p17"/>
          <p:cNvCxnSpPr/>
          <p:nvPr/>
        </p:nvCxnSpPr>
        <p:spPr>
          <a:xfrm>
            <a:off x="5735723" y="2204280"/>
            <a:ext cx="0" cy="550500"/>
          </a:xfrm>
          <a:prstGeom prst="straightConnector1">
            <a:avLst/>
          </a:prstGeom>
          <a:noFill/>
          <a:ln cap="flat" cmpd="sng" w="19050">
            <a:solidFill>
              <a:srgbClr val="000000"/>
            </a:solidFill>
            <a:prstDash val="solid"/>
            <a:miter lim="800000"/>
            <a:headEnd len="med" w="med" type="oval"/>
            <a:tailEnd len="sm" w="sm" type="none"/>
          </a:ln>
        </p:spPr>
      </p:cxnSp>
      <p:sp>
        <p:nvSpPr>
          <p:cNvPr id="145" name="Google Shape;145;p17"/>
          <p:cNvSpPr txBox="1"/>
          <p:nvPr/>
        </p:nvSpPr>
        <p:spPr>
          <a:xfrm>
            <a:off x="4989175" y="1378263"/>
            <a:ext cx="1493100" cy="715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Verdana"/>
                <a:ea typeface="Verdana"/>
                <a:cs typeface="Verdana"/>
                <a:sym typeface="Verdana"/>
              </a:rPr>
              <a:t>Insert  description of milestone here</a:t>
            </a:r>
            <a:endParaRPr i="0" sz="1100" u="none" cap="none" strike="noStrike">
              <a:solidFill>
                <a:srgbClr val="1C3947"/>
              </a:solidFill>
              <a:latin typeface="Verdana"/>
              <a:ea typeface="Verdana"/>
              <a:cs typeface="Verdana"/>
              <a:sym typeface="Verdana"/>
            </a:endParaRPr>
          </a:p>
        </p:txBody>
      </p:sp>
      <p:cxnSp>
        <p:nvCxnSpPr>
          <p:cNvPr id="146" name="Google Shape;146;p17"/>
          <p:cNvCxnSpPr/>
          <p:nvPr/>
        </p:nvCxnSpPr>
        <p:spPr>
          <a:xfrm rot="10800000">
            <a:off x="6924020" y="3086093"/>
            <a:ext cx="0" cy="550500"/>
          </a:xfrm>
          <a:prstGeom prst="straightConnector1">
            <a:avLst/>
          </a:prstGeom>
          <a:noFill/>
          <a:ln cap="flat" cmpd="sng" w="19050">
            <a:solidFill>
              <a:srgbClr val="000000"/>
            </a:solidFill>
            <a:prstDash val="solid"/>
            <a:miter lim="800000"/>
            <a:headEnd len="med" w="med" type="oval"/>
            <a:tailEnd len="sm" w="sm" type="none"/>
          </a:ln>
        </p:spPr>
      </p:cxnSp>
      <p:sp>
        <p:nvSpPr>
          <p:cNvPr id="147" name="Google Shape;147;p17"/>
          <p:cNvSpPr txBox="1"/>
          <p:nvPr/>
        </p:nvSpPr>
        <p:spPr>
          <a:xfrm>
            <a:off x="6177475" y="3735225"/>
            <a:ext cx="1493100" cy="715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Verdana"/>
                <a:ea typeface="Verdana"/>
                <a:cs typeface="Verdana"/>
                <a:sym typeface="Verdana"/>
              </a:rPr>
              <a:t>Insert  description of milestone here</a:t>
            </a:r>
            <a:endParaRPr i="0" sz="1100" u="none" cap="none" strike="noStrike">
              <a:solidFill>
                <a:srgbClr val="1C3947"/>
              </a:solidFill>
              <a:latin typeface="Verdana"/>
              <a:ea typeface="Verdana"/>
              <a:cs typeface="Verdana"/>
              <a:sym typeface="Verdana"/>
            </a:endParaRPr>
          </a:p>
        </p:txBody>
      </p:sp>
      <p:sp>
        <p:nvSpPr>
          <p:cNvPr id="148" name="Google Shape;148;p17"/>
          <p:cNvSpPr txBox="1"/>
          <p:nvPr/>
        </p:nvSpPr>
        <p:spPr>
          <a:xfrm>
            <a:off x="7363932" y="2772177"/>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lt1"/>
                </a:solidFill>
                <a:latin typeface="Lexend"/>
                <a:ea typeface="Lexend"/>
                <a:cs typeface="Lexend"/>
                <a:sym typeface="Lexend"/>
              </a:rPr>
              <a:t>YYYY</a:t>
            </a:r>
            <a:endParaRPr i="0" sz="1100" u="none" cap="none" strike="noStrike">
              <a:solidFill>
                <a:srgbClr val="000000"/>
              </a:solidFill>
              <a:latin typeface="Lexend"/>
              <a:ea typeface="Lexend"/>
              <a:cs typeface="Lexend"/>
              <a:sym typeface="Lexen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6F8F6"/>
        </a:solidFill>
      </p:bgPr>
    </p:bg>
    <p:spTree>
      <p:nvGrpSpPr>
        <p:cNvPr id="153" name="Shape 153"/>
        <p:cNvGrpSpPr/>
        <p:nvPr/>
      </p:nvGrpSpPr>
      <p:grpSpPr>
        <a:xfrm>
          <a:off x="0" y="0"/>
          <a:ext cx="0" cy="0"/>
          <a:chOff x="0" y="0"/>
          <a:chExt cx="0" cy="0"/>
        </a:xfrm>
      </p:grpSpPr>
      <p:sp>
        <p:nvSpPr>
          <p:cNvPr id="154" name="Google Shape;154;p18"/>
          <p:cNvSpPr/>
          <p:nvPr/>
        </p:nvSpPr>
        <p:spPr>
          <a:xfrm>
            <a:off x="396906" y="393758"/>
            <a:ext cx="3721500" cy="4356000"/>
          </a:xfrm>
          <a:prstGeom prst="rect">
            <a:avLst/>
          </a:prstGeom>
          <a:solidFill>
            <a:srgbClr val="008561"/>
          </a:solidFill>
          <a:ln cap="flat" cmpd="sng" w="57150">
            <a:solidFill>
              <a:srgbClr val="00856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55" name="Google Shape;155;p18"/>
          <p:cNvSpPr txBox="1"/>
          <p:nvPr>
            <p:ph type="title"/>
          </p:nvPr>
        </p:nvSpPr>
        <p:spPr>
          <a:xfrm>
            <a:off x="4999323" y="362625"/>
            <a:ext cx="3752100" cy="994200"/>
          </a:xfrm>
          <a:prstGeom prst="rect">
            <a:avLst/>
          </a:prstGeom>
          <a:noFill/>
          <a:ln>
            <a:noFill/>
          </a:ln>
        </p:spPr>
        <p:txBody>
          <a:bodyPr anchorCtr="0" anchor="ctr" bIns="34275" lIns="68575" spcFirstLastPara="1" rIns="68575" wrap="square" tIns="34275">
            <a:normAutofit fontScale="90000"/>
          </a:bodyPr>
          <a:lstStyle/>
          <a:p>
            <a:pPr indent="0" lvl="0" marL="0" rtl="0" algn="l">
              <a:lnSpc>
                <a:spcPct val="90000"/>
              </a:lnSpc>
              <a:spcBef>
                <a:spcPts val="0"/>
              </a:spcBef>
              <a:spcAft>
                <a:spcPts val="0"/>
              </a:spcAft>
              <a:buClr>
                <a:schemeClr val="dk1"/>
              </a:buClr>
              <a:buSzPct val="100000"/>
              <a:buFont typeface="Avenir"/>
              <a:buNone/>
            </a:pPr>
            <a:r>
              <a:rPr lang="pt-BR" sz="3000">
                <a:latin typeface="Verdana"/>
                <a:ea typeface="Verdana"/>
                <a:cs typeface="Verdana"/>
                <a:sym typeface="Verdana"/>
              </a:rPr>
              <a:t>The [Your Company Name] Team</a:t>
            </a:r>
            <a:endParaRPr sz="1100">
              <a:latin typeface="Verdana"/>
              <a:ea typeface="Verdana"/>
              <a:cs typeface="Verdana"/>
              <a:sym typeface="Verdana"/>
            </a:endParaRPr>
          </a:p>
        </p:txBody>
      </p:sp>
      <p:sp>
        <p:nvSpPr>
          <p:cNvPr id="156" name="Google Shape;156;p18"/>
          <p:cNvSpPr txBox="1"/>
          <p:nvPr/>
        </p:nvSpPr>
        <p:spPr>
          <a:xfrm>
            <a:off x="5091938" y="1446599"/>
            <a:ext cx="3304200" cy="29631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800"/>
              <a:buFont typeface="Arial"/>
              <a:buNone/>
            </a:pPr>
            <a:r>
              <a:rPr i="0" lang="pt-BR" sz="1800" u="none" cap="none" strike="noStrike">
                <a:solidFill>
                  <a:schemeClr val="dk1"/>
                </a:solidFill>
                <a:latin typeface="Verdana"/>
                <a:ea typeface="Verdana"/>
                <a:cs typeface="Verdana"/>
                <a:sym typeface="Verdana"/>
              </a:rPr>
              <a:t>Top Row (Left to Right)</a:t>
            </a:r>
            <a:endParaRPr i="0" sz="11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800"/>
              <a:buFont typeface="Arial"/>
              <a:buNone/>
            </a:pPr>
            <a:r>
              <a:t/>
            </a:r>
            <a:endParaRPr i="0" sz="1800" u="none" cap="none" strike="noStrike">
              <a:solidFill>
                <a:schemeClr val="dk1"/>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chemeClr val="dk1"/>
                </a:solidFill>
                <a:latin typeface="Verdana"/>
                <a:ea typeface="Verdana"/>
                <a:cs typeface="Verdana"/>
                <a:sym typeface="Verdana"/>
              </a:rPr>
              <a:t>Name</a:t>
            </a:r>
            <a:endParaRPr i="0" sz="11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chemeClr val="dk1"/>
                </a:solidFill>
                <a:latin typeface="Verdana"/>
                <a:ea typeface="Verdana"/>
                <a:cs typeface="Verdana"/>
                <a:sym typeface="Verdana"/>
              </a:rPr>
              <a:t>Name</a:t>
            </a:r>
            <a:endParaRPr i="0" sz="11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chemeClr val="dk1"/>
                </a:solidFill>
                <a:latin typeface="Verdana"/>
                <a:ea typeface="Verdana"/>
                <a:cs typeface="Verdana"/>
                <a:sym typeface="Verdana"/>
              </a:rPr>
              <a:t>Name</a:t>
            </a:r>
            <a:endParaRPr i="0" sz="11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800"/>
              <a:buFont typeface="Arial"/>
              <a:buNone/>
            </a:pPr>
            <a:r>
              <a:t/>
            </a:r>
            <a:endParaRPr i="0" sz="1800" u="none" cap="none" strike="noStrike">
              <a:solidFill>
                <a:schemeClr val="dk1"/>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800"/>
              <a:buFont typeface="Arial"/>
              <a:buNone/>
            </a:pPr>
            <a:r>
              <a:rPr i="0" lang="pt-BR" sz="1800" u="none" cap="none" strike="noStrike">
                <a:solidFill>
                  <a:schemeClr val="dk1"/>
                </a:solidFill>
                <a:latin typeface="Verdana"/>
                <a:ea typeface="Verdana"/>
                <a:cs typeface="Verdana"/>
                <a:sym typeface="Verdana"/>
              </a:rPr>
              <a:t>Bottom Row (Left to Right)</a:t>
            </a:r>
            <a:endParaRPr i="0" sz="11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800"/>
              <a:buFont typeface="Arial"/>
              <a:buNone/>
            </a:pPr>
            <a:r>
              <a:t/>
            </a:r>
            <a:endParaRPr i="0" sz="1800" u="none" cap="none" strike="noStrike">
              <a:solidFill>
                <a:schemeClr val="dk1"/>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chemeClr val="dk1"/>
                </a:solidFill>
                <a:latin typeface="Verdana"/>
                <a:ea typeface="Verdana"/>
                <a:cs typeface="Verdana"/>
                <a:sym typeface="Verdana"/>
              </a:rPr>
              <a:t>Name</a:t>
            </a:r>
            <a:endParaRPr i="0" sz="11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chemeClr val="dk1"/>
                </a:solidFill>
                <a:latin typeface="Verdana"/>
                <a:ea typeface="Verdana"/>
                <a:cs typeface="Verdana"/>
                <a:sym typeface="Verdana"/>
              </a:rPr>
              <a:t>Name</a:t>
            </a:r>
            <a:endParaRPr i="0" sz="11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chemeClr val="dk1"/>
                </a:solidFill>
                <a:latin typeface="Verdana"/>
                <a:ea typeface="Verdana"/>
                <a:cs typeface="Verdana"/>
                <a:sym typeface="Verdana"/>
              </a:rPr>
              <a:t>Name</a:t>
            </a:r>
            <a:endParaRPr i="0" sz="11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rPr i="0" lang="pt-BR" sz="1400" u="none" cap="none" strike="noStrike">
                <a:solidFill>
                  <a:schemeClr val="dk1"/>
                </a:solidFill>
                <a:latin typeface="Verdana"/>
                <a:ea typeface="Verdana"/>
                <a:cs typeface="Verdana"/>
                <a:sym typeface="Verdana"/>
              </a:rPr>
              <a:t>Name</a:t>
            </a:r>
            <a:endParaRPr i="0" sz="1100" u="none" cap="none" strike="noStrike">
              <a:solidFill>
                <a:srgbClr val="000000"/>
              </a:solidFill>
              <a:latin typeface="Verdana"/>
              <a:ea typeface="Verdana"/>
              <a:cs typeface="Verdana"/>
              <a:sym typeface="Verdana"/>
            </a:endParaRPr>
          </a:p>
        </p:txBody>
      </p:sp>
      <p:pic>
        <p:nvPicPr>
          <p:cNvPr id="157" name="Google Shape;157;p18"/>
          <p:cNvPicPr preferRelativeResize="0"/>
          <p:nvPr/>
        </p:nvPicPr>
        <p:blipFill rotWithShape="1">
          <a:blip r:embed="rId3">
            <a:alphaModFix/>
          </a:blip>
          <a:srcRect b="7" l="0" r="0" t="-23634"/>
          <a:stretch/>
        </p:blipFill>
        <p:spPr>
          <a:xfrm>
            <a:off x="895675" y="214875"/>
            <a:ext cx="3617699" cy="422377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6F8F6"/>
        </a:solidFill>
      </p:bgPr>
    </p:bg>
    <p:spTree>
      <p:nvGrpSpPr>
        <p:cNvPr id="161" name="Shape 161"/>
        <p:cNvGrpSpPr/>
        <p:nvPr/>
      </p:nvGrpSpPr>
      <p:grpSpPr>
        <a:xfrm>
          <a:off x="0" y="0"/>
          <a:ext cx="0" cy="0"/>
          <a:chOff x="0" y="0"/>
          <a:chExt cx="0" cy="0"/>
        </a:xfrm>
      </p:grpSpPr>
      <p:sp>
        <p:nvSpPr>
          <p:cNvPr id="162" name="Google Shape;162;p19"/>
          <p:cNvSpPr/>
          <p:nvPr/>
        </p:nvSpPr>
        <p:spPr>
          <a:xfrm>
            <a:off x="3193889" y="1272454"/>
            <a:ext cx="2371800" cy="3299100"/>
          </a:xfrm>
          <a:prstGeom prst="rect">
            <a:avLst/>
          </a:prstGeom>
          <a:solidFill>
            <a:srgbClr val="008561"/>
          </a:solidFill>
          <a:ln cap="flat" cmpd="sng" w="38100">
            <a:solidFill>
              <a:srgbClr val="00856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63" name="Google Shape;163;p19"/>
          <p:cNvSpPr/>
          <p:nvPr/>
        </p:nvSpPr>
        <p:spPr>
          <a:xfrm>
            <a:off x="6154841" y="1268028"/>
            <a:ext cx="2371800" cy="3299100"/>
          </a:xfrm>
          <a:prstGeom prst="rect">
            <a:avLst/>
          </a:prstGeom>
          <a:solidFill>
            <a:srgbClr val="008561"/>
          </a:solidFill>
          <a:ln cap="flat" cmpd="sng" w="38100">
            <a:solidFill>
              <a:srgbClr val="00856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64" name="Google Shape;164;p19"/>
          <p:cNvSpPr/>
          <p:nvPr/>
        </p:nvSpPr>
        <p:spPr>
          <a:xfrm>
            <a:off x="309137" y="1272454"/>
            <a:ext cx="2371800" cy="3299100"/>
          </a:xfrm>
          <a:prstGeom prst="rect">
            <a:avLst/>
          </a:prstGeom>
          <a:solidFill>
            <a:srgbClr val="008561"/>
          </a:solidFill>
          <a:ln cap="flat" cmpd="sng" w="38100">
            <a:solidFill>
              <a:srgbClr val="00856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Lexend"/>
              <a:ea typeface="Lexend"/>
              <a:cs typeface="Lexend"/>
              <a:sym typeface="Lexend"/>
            </a:endParaRPr>
          </a:p>
        </p:txBody>
      </p:sp>
      <p:sp>
        <p:nvSpPr>
          <p:cNvPr id="165" name="Google Shape;165;p19"/>
          <p:cNvSpPr/>
          <p:nvPr/>
        </p:nvSpPr>
        <p:spPr>
          <a:xfrm>
            <a:off x="3369789" y="1474879"/>
            <a:ext cx="2371800" cy="3299100"/>
          </a:xfrm>
          <a:prstGeom prst="rect">
            <a:avLst/>
          </a:prstGeom>
          <a:solidFill>
            <a:srgbClr val="FFFFFF"/>
          </a:solidFill>
          <a:ln cap="flat" cmpd="sng" w="38100">
            <a:solidFill>
              <a:srgbClr val="C0D9CE"/>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66" name="Google Shape;166;p19"/>
          <p:cNvSpPr/>
          <p:nvPr/>
        </p:nvSpPr>
        <p:spPr>
          <a:xfrm>
            <a:off x="6330741" y="1470453"/>
            <a:ext cx="2371800" cy="3299100"/>
          </a:xfrm>
          <a:prstGeom prst="rect">
            <a:avLst/>
          </a:prstGeom>
          <a:solidFill>
            <a:srgbClr val="FFFFFF"/>
          </a:solidFill>
          <a:ln cap="flat" cmpd="sng" w="38100">
            <a:solidFill>
              <a:srgbClr val="C0D9CE"/>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Lexend"/>
              <a:ea typeface="Lexend"/>
              <a:cs typeface="Lexend"/>
              <a:sym typeface="Lexend"/>
            </a:endParaRPr>
          </a:p>
        </p:txBody>
      </p:sp>
      <p:sp>
        <p:nvSpPr>
          <p:cNvPr id="167" name="Google Shape;167;p19"/>
          <p:cNvSpPr txBox="1"/>
          <p:nvPr>
            <p:ph type="title"/>
          </p:nvPr>
        </p:nvSpPr>
        <p:spPr>
          <a:xfrm>
            <a:off x="628650" y="193594"/>
            <a:ext cx="78867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dk1"/>
              </a:buClr>
              <a:buSzPts val="3000"/>
              <a:buFont typeface="Avenir"/>
              <a:buNone/>
            </a:pPr>
            <a:r>
              <a:rPr lang="pt-BR" sz="3000">
                <a:latin typeface="Lexend"/>
                <a:ea typeface="Lexend"/>
                <a:cs typeface="Lexend"/>
                <a:sym typeface="Lexend"/>
              </a:rPr>
              <a:t>Mission, Vision &amp; Values</a:t>
            </a:r>
            <a:endParaRPr sz="1100">
              <a:latin typeface="Lexend"/>
              <a:ea typeface="Lexend"/>
              <a:cs typeface="Lexend"/>
              <a:sym typeface="Lexend"/>
            </a:endParaRPr>
          </a:p>
        </p:txBody>
      </p:sp>
      <p:sp>
        <p:nvSpPr>
          <p:cNvPr id="168" name="Google Shape;168;p19"/>
          <p:cNvSpPr/>
          <p:nvPr/>
        </p:nvSpPr>
        <p:spPr>
          <a:xfrm>
            <a:off x="485037" y="1474879"/>
            <a:ext cx="2371800" cy="3299100"/>
          </a:xfrm>
          <a:prstGeom prst="rect">
            <a:avLst/>
          </a:prstGeom>
          <a:solidFill>
            <a:srgbClr val="FFFFFF"/>
          </a:solidFill>
          <a:ln cap="flat" cmpd="sng" w="38100">
            <a:solidFill>
              <a:srgbClr val="C0D9CE"/>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Lexend"/>
              <a:ea typeface="Lexend"/>
              <a:cs typeface="Lexend"/>
              <a:sym typeface="Lexend"/>
            </a:endParaRPr>
          </a:p>
        </p:txBody>
      </p:sp>
      <p:sp>
        <p:nvSpPr>
          <p:cNvPr id="169" name="Google Shape;169;p19"/>
          <p:cNvSpPr txBox="1"/>
          <p:nvPr/>
        </p:nvSpPr>
        <p:spPr>
          <a:xfrm>
            <a:off x="953583" y="1735294"/>
            <a:ext cx="14349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800"/>
              <a:buFont typeface="Arial"/>
              <a:buNone/>
            </a:pPr>
            <a:r>
              <a:rPr i="0" lang="pt-BR" sz="1800" u="none" cap="none" strike="noStrike">
                <a:solidFill>
                  <a:schemeClr val="dk1"/>
                </a:solidFill>
                <a:latin typeface="Lexend"/>
                <a:ea typeface="Lexend"/>
                <a:cs typeface="Lexend"/>
                <a:sym typeface="Lexend"/>
              </a:rPr>
              <a:t>Mission</a:t>
            </a:r>
            <a:endParaRPr i="0" sz="1100" u="none" cap="none" strike="noStrike">
              <a:solidFill>
                <a:srgbClr val="000000"/>
              </a:solidFill>
              <a:latin typeface="Lexend"/>
              <a:ea typeface="Lexend"/>
              <a:cs typeface="Lexend"/>
              <a:sym typeface="Lexend"/>
            </a:endParaRPr>
          </a:p>
        </p:txBody>
      </p:sp>
      <p:sp>
        <p:nvSpPr>
          <p:cNvPr id="170" name="Google Shape;170;p19"/>
          <p:cNvSpPr txBox="1"/>
          <p:nvPr/>
        </p:nvSpPr>
        <p:spPr>
          <a:xfrm>
            <a:off x="3838335" y="1735294"/>
            <a:ext cx="14349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800"/>
              <a:buFont typeface="Arial"/>
              <a:buNone/>
            </a:pPr>
            <a:r>
              <a:rPr i="0" lang="pt-BR" sz="1800" u="none" cap="none" strike="noStrike">
                <a:solidFill>
                  <a:schemeClr val="dk1"/>
                </a:solidFill>
                <a:latin typeface="Lexend"/>
                <a:ea typeface="Lexend"/>
                <a:cs typeface="Lexend"/>
                <a:sym typeface="Lexend"/>
              </a:rPr>
              <a:t>Vision</a:t>
            </a:r>
            <a:endParaRPr i="0" sz="1100" u="none" cap="none" strike="noStrike">
              <a:solidFill>
                <a:srgbClr val="000000"/>
              </a:solidFill>
              <a:latin typeface="Lexend"/>
              <a:ea typeface="Lexend"/>
              <a:cs typeface="Lexend"/>
              <a:sym typeface="Lexend"/>
            </a:endParaRPr>
          </a:p>
        </p:txBody>
      </p:sp>
      <p:sp>
        <p:nvSpPr>
          <p:cNvPr id="171" name="Google Shape;171;p19"/>
          <p:cNvSpPr txBox="1"/>
          <p:nvPr/>
        </p:nvSpPr>
        <p:spPr>
          <a:xfrm>
            <a:off x="6799287" y="1735294"/>
            <a:ext cx="14349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800"/>
              <a:buFont typeface="Arial"/>
              <a:buNone/>
            </a:pPr>
            <a:r>
              <a:rPr i="0" lang="pt-BR" sz="1800" u="none" cap="none" strike="noStrike">
                <a:solidFill>
                  <a:schemeClr val="dk1"/>
                </a:solidFill>
                <a:latin typeface="Lexend"/>
                <a:ea typeface="Lexend"/>
                <a:cs typeface="Lexend"/>
                <a:sym typeface="Lexend"/>
              </a:rPr>
              <a:t>Values</a:t>
            </a:r>
            <a:endParaRPr i="0" sz="1100" u="none" cap="none" strike="noStrike">
              <a:solidFill>
                <a:srgbClr val="000000"/>
              </a:solidFill>
              <a:latin typeface="Lexend"/>
              <a:ea typeface="Lexend"/>
              <a:cs typeface="Lexend"/>
              <a:sym typeface="Lexend"/>
            </a:endParaRPr>
          </a:p>
        </p:txBody>
      </p:sp>
      <p:sp>
        <p:nvSpPr>
          <p:cNvPr id="172" name="Google Shape;172;p19"/>
          <p:cNvSpPr txBox="1"/>
          <p:nvPr/>
        </p:nvSpPr>
        <p:spPr>
          <a:xfrm>
            <a:off x="485039" y="2349875"/>
            <a:ext cx="2371800" cy="253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200"/>
              <a:buFont typeface="Arial"/>
              <a:buNone/>
            </a:pPr>
            <a:r>
              <a:rPr i="0" lang="pt-BR" sz="1200" u="none" cap="none" strike="noStrike">
                <a:solidFill>
                  <a:schemeClr val="dk1"/>
                </a:solidFill>
                <a:latin typeface="Lexend"/>
                <a:ea typeface="Lexend"/>
                <a:cs typeface="Lexend"/>
                <a:sym typeface="Lexend"/>
              </a:rPr>
              <a:t>Your mission statement here.</a:t>
            </a:r>
            <a:endParaRPr i="0" sz="1100" u="none" cap="none" strike="noStrike">
              <a:solidFill>
                <a:srgbClr val="000000"/>
              </a:solidFill>
              <a:latin typeface="Lexend"/>
              <a:ea typeface="Lexend"/>
              <a:cs typeface="Lexend"/>
              <a:sym typeface="Lexend"/>
            </a:endParaRPr>
          </a:p>
        </p:txBody>
      </p:sp>
      <p:sp>
        <p:nvSpPr>
          <p:cNvPr id="173" name="Google Shape;173;p19"/>
          <p:cNvSpPr txBox="1"/>
          <p:nvPr/>
        </p:nvSpPr>
        <p:spPr>
          <a:xfrm>
            <a:off x="3369777" y="2324625"/>
            <a:ext cx="2371800" cy="253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200"/>
              <a:buFont typeface="Arial"/>
              <a:buNone/>
            </a:pPr>
            <a:r>
              <a:rPr i="0" lang="pt-BR" sz="1200" u="none" cap="none" strike="noStrike">
                <a:solidFill>
                  <a:schemeClr val="dk1"/>
                </a:solidFill>
                <a:latin typeface="Lexend"/>
                <a:ea typeface="Lexend"/>
                <a:cs typeface="Lexend"/>
                <a:sym typeface="Lexend"/>
              </a:rPr>
              <a:t>Your vision statement here.</a:t>
            </a:r>
            <a:endParaRPr i="0" sz="1100" u="none" cap="none" strike="noStrike">
              <a:solidFill>
                <a:srgbClr val="000000"/>
              </a:solidFill>
              <a:latin typeface="Lexend"/>
              <a:ea typeface="Lexend"/>
              <a:cs typeface="Lexend"/>
              <a:sym typeface="Lexend"/>
            </a:endParaRPr>
          </a:p>
        </p:txBody>
      </p:sp>
      <p:sp>
        <p:nvSpPr>
          <p:cNvPr id="174" name="Google Shape;174;p19"/>
          <p:cNvSpPr txBox="1"/>
          <p:nvPr/>
        </p:nvSpPr>
        <p:spPr>
          <a:xfrm>
            <a:off x="6330736" y="2326100"/>
            <a:ext cx="2371800" cy="2538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200"/>
              <a:buFont typeface="Arial"/>
              <a:buNone/>
            </a:pPr>
            <a:r>
              <a:rPr i="0" lang="pt-BR" sz="1200" u="none" cap="none" strike="noStrike">
                <a:solidFill>
                  <a:schemeClr val="dk1"/>
                </a:solidFill>
                <a:latin typeface="Lexend"/>
                <a:ea typeface="Lexend"/>
                <a:cs typeface="Lexend"/>
                <a:sym typeface="Lexend"/>
              </a:rPr>
              <a:t>Your company values here.</a:t>
            </a:r>
            <a:endParaRPr i="0" sz="1100" u="none" cap="none" strike="noStrike">
              <a:solidFill>
                <a:srgbClr val="000000"/>
              </a:solidFill>
              <a:latin typeface="Lexend"/>
              <a:ea typeface="Lexend"/>
              <a:cs typeface="Lexend"/>
              <a:sym typeface="Lexen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6F8F6"/>
        </a:solidFill>
      </p:bgPr>
    </p:bg>
    <p:spTree>
      <p:nvGrpSpPr>
        <p:cNvPr id="178" name="Shape 178"/>
        <p:cNvGrpSpPr/>
        <p:nvPr/>
      </p:nvGrpSpPr>
      <p:grpSpPr>
        <a:xfrm>
          <a:off x="0" y="0"/>
          <a:ext cx="0" cy="0"/>
          <a:chOff x="0" y="0"/>
          <a:chExt cx="0" cy="0"/>
        </a:xfrm>
      </p:grpSpPr>
      <p:sp>
        <p:nvSpPr>
          <p:cNvPr id="179" name="Google Shape;179;p20"/>
          <p:cNvSpPr/>
          <p:nvPr/>
        </p:nvSpPr>
        <p:spPr>
          <a:xfrm>
            <a:off x="4561441" y="3150"/>
            <a:ext cx="4582500" cy="5137200"/>
          </a:xfrm>
          <a:prstGeom prst="rect">
            <a:avLst/>
          </a:prstGeom>
          <a:solidFill>
            <a:srgbClr val="008561"/>
          </a:solidFill>
          <a:ln cap="flat" cmpd="sng" w="25400">
            <a:solidFill>
              <a:srgbClr val="00856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80" name="Google Shape;180;p20"/>
          <p:cNvSpPr/>
          <p:nvPr/>
        </p:nvSpPr>
        <p:spPr>
          <a:xfrm>
            <a:off x="-10438" y="3150"/>
            <a:ext cx="4582500" cy="5137200"/>
          </a:xfrm>
          <a:prstGeom prst="rect">
            <a:avLst/>
          </a:prstGeom>
          <a:solidFill>
            <a:srgbClr val="E6F8F6"/>
          </a:solidFill>
          <a:ln cap="flat" cmpd="sng" w="25400">
            <a:solidFill>
              <a:srgbClr val="00685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i="0" sz="1400" u="none" cap="none" strike="noStrike">
              <a:solidFill>
                <a:schemeClr val="lt1"/>
              </a:solidFill>
              <a:latin typeface="Lexend"/>
              <a:ea typeface="Lexend"/>
              <a:cs typeface="Lexend"/>
              <a:sym typeface="Lexend"/>
            </a:endParaRPr>
          </a:p>
        </p:txBody>
      </p:sp>
      <p:sp>
        <p:nvSpPr>
          <p:cNvPr id="181" name="Google Shape;181;p20"/>
          <p:cNvSpPr txBox="1"/>
          <p:nvPr/>
        </p:nvSpPr>
        <p:spPr>
          <a:xfrm>
            <a:off x="1526212" y="1746323"/>
            <a:ext cx="15609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800"/>
              <a:buFont typeface="Arial"/>
              <a:buNone/>
            </a:pPr>
            <a:r>
              <a:rPr i="0" lang="pt-BR" sz="1800" u="none" cap="none" strike="noStrike">
                <a:solidFill>
                  <a:srgbClr val="1C3947"/>
                </a:solidFill>
                <a:latin typeface="Lexend"/>
                <a:ea typeface="Lexend"/>
                <a:cs typeface="Lexend"/>
                <a:sym typeface="Lexend"/>
              </a:rPr>
              <a:t>Competitor</a:t>
            </a:r>
            <a:endParaRPr i="0" sz="1100" u="none" cap="none" strike="noStrike">
              <a:solidFill>
                <a:srgbClr val="1C3947"/>
              </a:solidFill>
              <a:latin typeface="Lexend"/>
              <a:ea typeface="Lexend"/>
              <a:cs typeface="Lexend"/>
              <a:sym typeface="Lexend"/>
            </a:endParaRPr>
          </a:p>
        </p:txBody>
      </p:sp>
      <p:sp>
        <p:nvSpPr>
          <p:cNvPr id="182" name="Google Shape;182;p20"/>
          <p:cNvSpPr txBox="1"/>
          <p:nvPr/>
        </p:nvSpPr>
        <p:spPr>
          <a:xfrm>
            <a:off x="4561600" y="1780750"/>
            <a:ext cx="45822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800"/>
              <a:buFont typeface="Arial"/>
              <a:buNone/>
            </a:pPr>
            <a:r>
              <a:rPr i="0" lang="pt-BR" sz="1800" u="none" cap="none" strike="noStrike">
                <a:solidFill>
                  <a:schemeClr val="lt1"/>
                </a:solidFill>
                <a:latin typeface="Verdana"/>
                <a:ea typeface="Verdana"/>
                <a:cs typeface="Verdana"/>
                <a:sym typeface="Verdana"/>
              </a:rPr>
              <a:t>[Company Name Here]</a:t>
            </a:r>
            <a:endParaRPr i="0" sz="1100" u="none" cap="none" strike="noStrike">
              <a:solidFill>
                <a:schemeClr val="lt1"/>
              </a:solidFill>
              <a:latin typeface="Verdana"/>
              <a:ea typeface="Verdana"/>
              <a:cs typeface="Verdana"/>
              <a:sym typeface="Verdana"/>
            </a:endParaRPr>
          </a:p>
        </p:txBody>
      </p:sp>
      <p:sp>
        <p:nvSpPr>
          <p:cNvPr id="183" name="Google Shape;183;p20"/>
          <p:cNvSpPr txBox="1"/>
          <p:nvPr/>
        </p:nvSpPr>
        <p:spPr>
          <a:xfrm>
            <a:off x="1526212" y="2463877"/>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Line Item #1</a:t>
            </a:r>
            <a:endParaRPr i="0" sz="1100" u="none" cap="none" strike="noStrike">
              <a:solidFill>
                <a:srgbClr val="1C3947"/>
              </a:solidFill>
              <a:latin typeface="Lexend"/>
              <a:ea typeface="Lexend"/>
              <a:cs typeface="Lexend"/>
              <a:sym typeface="Lexend"/>
            </a:endParaRPr>
          </a:p>
        </p:txBody>
      </p:sp>
      <p:sp>
        <p:nvSpPr>
          <p:cNvPr id="184" name="Google Shape;184;p20"/>
          <p:cNvSpPr txBox="1"/>
          <p:nvPr/>
        </p:nvSpPr>
        <p:spPr>
          <a:xfrm>
            <a:off x="1526211" y="2897189"/>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Line Item #2</a:t>
            </a:r>
            <a:endParaRPr i="0" sz="1100" u="none" cap="none" strike="noStrike">
              <a:solidFill>
                <a:srgbClr val="1C3947"/>
              </a:solidFill>
              <a:latin typeface="Lexend"/>
              <a:ea typeface="Lexend"/>
              <a:cs typeface="Lexend"/>
              <a:sym typeface="Lexend"/>
            </a:endParaRPr>
          </a:p>
        </p:txBody>
      </p:sp>
      <p:sp>
        <p:nvSpPr>
          <p:cNvPr id="185" name="Google Shape;185;p20"/>
          <p:cNvSpPr txBox="1"/>
          <p:nvPr/>
        </p:nvSpPr>
        <p:spPr>
          <a:xfrm>
            <a:off x="1526211" y="3312398"/>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Line Item #3</a:t>
            </a:r>
            <a:endParaRPr i="0" sz="1100" u="none" cap="none" strike="noStrike">
              <a:solidFill>
                <a:srgbClr val="1C3947"/>
              </a:solidFill>
              <a:latin typeface="Lexend"/>
              <a:ea typeface="Lexend"/>
              <a:cs typeface="Lexend"/>
              <a:sym typeface="Lexend"/>
            </a:endParaRPr>
          </a:p>
        </p:txBody>
      </p:sp>
      <p:sp>
        <p:nvSpPr>
          <p:cNvPr id="186" name="Google Shape;186;p20"/>
          <p:cNvSpPr txBox="1"/>
          <p:nvPr/>
        </p:nvSpPr>
        <p:spPr>
          <a:xfrm>
            <a:off x="1526211" y="3727607"/>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Line Item #4</a:t>
            </a:r>
            <a:endParaRPr i="0" sz="1100" u="none" cap="none" strike="noStrike">
              <a:solidFill>
                <a:srgbClr val="1C3947"/>
              </a:solidFill>
              <a:latin typeface="Lexend"/>
              <a:ea typeface="Lexend"/>
              <a:cs typeface="Lexend"/>
              <a:sym typeface="Lexend"/>
            </a:endParaRPr>
          </a:p>
        </p:txBody>
      </p:sp>
      <p:sp>
        <p:nvSpPr>
          <p:cNvPr id="187" name="Google Shape;187;p20"/>
          <p:cNvSpPr/>
          <p:nvPr/>
        </p:nvSpPr>
        <p:spPr>
          <a:xfrm>
            <a:off x="1652139" y="976255"/>
            <a:ext cx="1257300" cy="467700"/>
          </a:xfrm>
          <a:prstGeom prst="rect">
            <a:avLst/>
          </a:prstGeom>
          <a:solidFill>
            <a:srgbClr val="FFFFFF"/>
          </a:solidFill>
          <a:ln cap="flat" cmpd="sng" w="12700">
            <a:solidFill>
              <a:srgbClr val="00856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88" name="Google Shape;188;p20"/>
          <p:cNvSpPr txBox="1"/>
          <p:nvPr/>
        </p:nvSpPr>
        <p:spPr>
          <a:xfrm>
            <a:off x="1652200" y="1080125"/>
            <a:ext cx="12573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Lexend"/>
                <a:ea typeface="Lexend"/>
                <a:cs typeface="Lexend"/>
                <a:sym typeface="Lexend"/>
              </a:rPr>
              <a:t>LOGO</a:t>
            </a:r>
            <a:endParaRPr i="0" sz="1400" u="none" cap="none" strike="noStrike">
              <a:solidFill>
                <a:srgbClr val="1C3947"/>
              </a:solidFill>
              <a:latin typeface="Lexend"/>
              <a:ea typeface="Lexend"/>
              <a:cs typeface="Lexend"/>
              <a:sym typeface="Lexend"/>
            </a:endParaRPr>
          </a:p>
        </p:txBody>
      </p:sp>
      <p:sp>
        <p:nvSpPr>
          <p:cNvPr id="189" name="Google Shape;189;p20"/>
          <p:cNvSpPr/>
          <p:nvPr/>
        </p:nvSpPr>
        <p:spPr>
          <a:xfrm>
            <a:off x="6253898" y="976257"/>
            <a:ext cx="1257300" cy="467700"/>
          </a:xfrm>
          <a:prstGeom prst="rect">
            <a:avLst/>
          </a:prstGeom>
          <a:solidFill>
            <a:srgbClr val="FFFFFF"/>
          </a:solidFill>
          <a:ln cap="flat" cmpd="sng" w="12700">
            <a:solidFill>
              <a:srgbClr val="F5F8FA"/>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lt1"/>
              </a:solidFill>
              <a:latin typeface="Lexend"/>
              <a:ea typeface="Lexend"/>
              <a:cs typeface="Lexend"/>
              <a:sym typeface="Lexend"/>
            </a:endParaRPr>
          </a:p>
        </p:txBody>
      </p:sp>
      <p:sp>
        <p:nvSpPr>
          <p:cNvPr id="190" name="Google Shape;190;p20"/>
          <p:cNvSpPr txBox="1"/>
          <p:nvPr/>
        </p:nvSpPr>
        <p:spPr>
          <a:xfrm>
            <a:off x="6253975" y="1080125"/>
            <a:ext cx="12573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rgbClr val="1C3947"/>
                </a:solidFill>
                <a:latin typeface="Verdana"/>
                <a:ea typeface="Verdana"/>
                <a:cs typeface="Verdana"/>
                <a:sym typeface="Verdana"/>
              </a:rPr>
              <a:t>LOGO</a:t>
            </a:r>
            <a:endParaRPr i="0" sz="1400" u="none" cap="none" strike="noStrike">
              <a:solidFill>
                <a:srgbClr val="1C3947"/>
              </a:solidFill>
              <a:latin typeface="Verdana"/>
              <a:ea typeface="Verdana"/>
              <a:cs typeface="Verdana"/>
              <a:sym typeface="Verdana"/>
            </a:endParaRPr>
          </a:p>
        </p:txBody>
      </p:sp>
      <p:sp>
        <p:nvSpPr>
          <p:cNvPr id="191" name="Google Shape;191;p20"/>
          <p:cNvSpPr txBox="1"/>
          <p:nvPr/>
        </p:nvSpPr>
        <p:spPr>
          <a:xfrm>
            <a:off x="6165112" y="2474027"/>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lt1"/>
                </a:solidFill>
                <a:latin typeface="Verdana"/>
                <a:ea typeface="Verdana"/>
                <a:cs typeface="Verdana"/>
                <a:sym typeface="Verdana"/>
              </a:rPr>
              <a:t>Line Item #1</a:t>
            </a:r>
            <a:endParaRPr i="0" sz="1100" u="none" cap="none" strike="noStrike">
              <a:solidFill>
                <a:schemeClr val="lt1"/>
              </a:solidFill>
              <a:latin typeface="Verdana"/>
              <a:ea typeface="Verdana"/>
              <a:cs typeface="Verdana"/>
              <a:sym typeface="Verdana"/>
            </a:endParaRPr>
          </a:p>
        </p:txBody>
      </p:sp>
      <p:sp>
        <p:nvSpPr>
          <p:cNvPr id="192" name="Google Shape;192;p20"/>
          <p:cNvSpPr txBox="1"/>
          <p:nvPr/>
        </p:nvSpPr>
        <p:spPr>
          <a:xfrm>
            <a:off x="6165111" y="2907339"/>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lt1"/>
                </a:solidFill>
                <a:latin typeface="Verdana"/>
                <a:ea typeface="Verdana"/>
                <a:cs typeface="Verdana"/>
                <a:sym typeface="Verdana"/>
              </a:rPr>
              <a:t>Line Item #2</a:t>
            </a:r>
            <a:endParaRPr i="0" sz="1100" u="none" cap="none" strike="noStrike">
              <a:solidFill>
                <a:schemeClr val="lt1"/>
              </a:solidFill>
              <a:latin typeface="Verdana"/>
              <a:ea typeface="Verdana"/>
              <a:cs typeface="Verdana"/>
              <a:sym typeface="Verdana"/>
            </a:endParaRPr>
          </a:p>
        </p:txBody>
      </p:sp>
      <p:sp>
        <p:nvSpPr>
          <p:cNvPr id="193" name="Google Shape;193;p20"/>
          <p:cNvSpPr txBox="1"/>
          <p:nvPr/>
        </p:nvSpPr>
        <p:spPr>
          <a:xfrm>
            <a:off x="6165111" y="3322548"/>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lt1"/>
                </a:solidFill>
                <a:latin typeface="Verdana"/>
                <a:ea typeface="Verdana"/>
                <a:cs typeface="Verdana"/>
                <a:sym typeface="Verdana"/>
              </a:rPr>
              <a:t>Line Item #3</a:t>
            </a:r>
            <a:endParaRPr i="0" sz="1100" u="none" cap="none" strike="noStrike">
              <a:solidFill>
                <a:schemeClr val="lt1"/>
              </a:solidFill>
              <a:latin typeface="Verdana"/>
              <a:ea typeface="Verdana"/>
              <a:cs typeface="Verdana"/>
              <a:sym typeface="Verdana"/>
            </a:endParaRPr>
          </a:p>
        </p:txBody>
      </p:sp>
      <p:sp>
        <p:nvSpPr>
          <p:cNvPr id="194" name="Google Shape;194;p20"/>
          <p:cNvSpPr txBox="1"/>
          <p:nvPr/>
        </p:nvSpPr>
        <p:spPr>
          <a:xfrm>
            <a:off x="6165111" y="3737757"/>
            <a:ext cx="1434900" cy="2847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rgbClr val="000000"/>
              </a:buClr>
              <a:buSzPts val="1400"/>
              <a:buFont typeface="Arial"/>
              <a:buNone/>
            </a:pPr>
            <a:r>
              <a:rPr i="0" lang="pt-BR" sz="1400" u="none" cap="none" strike="noStrike">
                <a:solidFill>
                  <a:schemeClr val="lt1"/>
                </a:solidFill>
                <a:latin typeface="Verdana"/>
                <a:ea typeface="Verdana"/>
                <a:cs typeface="Verdana"/>
                <a:sym typeface="Verdana"/>
              </a:rPr>
              <a:t>Line Item #4</a:t>
            </a:r>
            <a:endParaRPr i="0" sz="1100" u="none" cap="none" strike="noStrike">
              <a:solidFill>
                <a:schemeClr val="lt1"/>
              </a:solidFill>
              <a:latin typeface="Verdana"/>
              <a:ea typeface="Verdana"/>
              <a:cs typeface="Verdana"/>
              <a:sym typeface="Verdan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6F8F6"/>
        </a:solidFill>
      </p:bgPr>
    </p:bg>
    <p:spTree>
      <p:nvGrpSpPr>
        <p:cNvPr id="198" name="Shape 198"/>
        <p:cNvGrpSpPr/>
        <p:nvPr/>
      </p:nvGrpSpPr>
      <p:grpSpPr>
        <a:xfrm>
          <a:off x="0" y="0"/>
          <a:ext cx="0" cy="0"/>
          <a:chOff x="0" y="0"/>
          <a:chExt cx="0" cy="0"/>
        </a:xfrm>
      </p:grpSpPr>
      <p:sp>
        <p:nvSpPr>
          <p:cNvPr id="199" name="Google Shape;199;p21"/>
          <p:cNvSpPr txBox="1"/>
          <p:nvPr/>
        </p:nvSpPr>
        <p:spPr>
          <a:xfrm>
            <a:off x="6321975" y="3633275"/>
            <a:ext cx="2285400" cy="532500"/>
          </a:xfrm>
          <a:prstGeom prst="rect">
            <a:avLst/>
          </a:prstGeom>
          <a:noFill/>
          <a:ln>
            <a:noFill/>
          </a:ln>
        </p:spPr>
        <p:txBody>
          <a:bodyPr anchorCtr="0" anchor="t" bIns="34275" lIns="68575" spcFirstLastPara="1" rIns="68575" wrap="square" tIns="34275">
            <a:spAutoFit/>
          </a:bodyPr>
          <a:lstStyle/>
          <a:p>
            <a:pPr indent="0" lvl="0" marL="0" marR="0" rtl="0" algn="r">
              <a:lnSpc>
                <a:spcPct val="115000"/>
              </a:lnSpc>
              <a:spcBef>
                <a:spcPts val="0"/>
              </a:spcBef>
              <a:spcAft>
                <a:spcPts val="0"/>
              </a:spcAft>
              <a:buClr>
                <a:srgbClr val="000000"/>
              </a:buClr>
              <a:buSzPts val="1400"/>
              <a:buFont typeface="Arial"/>
              <a:buNone/>
            </a:pPr>
            <a:r>
              <a:rPr i="0" lang="pt-BR" sz="1400" u="none" cap="none" strike="noStrike">
                <a:solidFill>
                  <a:schemeClr val="dk1"/>
                </a:solidFill>
                <a:latin typeface="Verdana"/>
                <a:ea typeface="Verdana"/>
                <a:cs typeface="Verdana"/>
                <a:sym typeface="Verdana"/>
              </a:rPr>
              <a:t>FIRST &amp; LAST NAME</a:t>
            </a:r>
            <a:endParaRPr i="0" sz="1100" u="none" cap="none" strike="noStrike">
              <a:solidFill>
                <a:srgbClr val="000000"/>
              </a:solidFill>
              <a:latin typeface="Verdana"/>
              <a:ea typeface="Verdana"/>
              <a:cs typeface="Verdana"/>
              <a:sym typeface="Verdana"/>
            </a:endParaRPr>
          </a:p>
          <a:p>
            <a:pPr indent="0" lvl="0" marL="0" marR="0" rtl="0" algn="r">
              <a:lnSpc>
                <a:spcPct val="115000"/>
              </a:lnSpc>
              <a:spcBef>
                <a:spcPts val="0"/>
              </a:spcBef>
              <a:spcAft>
                <a:spcPts val="0"/>
              </a:spcAft>
              <a:buClr>
                <a:srgbClr val="000000"/>
              </a:buClr>
              <a:buSzPts val="1400"/>
              <a:buFont typeface="Arial"/>
              <a:buNone/>
            </a:pPr>
            <a:r>
              <a:rPr i="0" lang="pt-BR" sz="1400" u="none" cap="none" strike="noStrike">
                <a:solidFill>
                  <a:schemeClr val="dk1"/>
                </a:solidFill>
                <a:latin typeface="Verdana"/>
                <a:ea typeface="Verdana"/>
                <a:cs typeface="Verdana"/>
                <a:sym typeface="Verdana"/>
              </a:rPr>
              <a:t>Job Title, Company</a:t>
            </a:r>
            <a:endParaRPr i="0" sz="1100" u="none" cap="none" strike="noStrike">
              <a:solidFill>
                <a:srgbClr val="000000"/>
              </a:solidFill>
              <a:latin typeface="Verdana"/>
              <a:ea typeface="Verdana"/>
              <a:cs typeface="Verdana"/>
              <a:sym typeface="Verdana"/>
            </a:endParaRPr>
          </a:p>
        </p:txBody>
      </p:sp>
      <p:pic>
        <p:nvPicPr>
          <p:cNvPr id="200" name="Google Shape;200;p21"/>
          <p:cNvPicPr preferRelativeResize="0"/>
          <p:nvPr/>
        </p:nvPicPr>
        <p:blipFill rotWithShape="1">
          <a:blip r:embed="rId3">
            <a:alphaModFix/>
          </a:blip>
          <a:srcRect b="0" l="0" r="0" t="0"/>
          <a:stretch/>
        </p:blipFill>
        <p:spPr>
          <a:xfrm>
            <a:off x="0" y="-1"/>
            <a:ext cx="5158853" cy="5138383"/>
          </a:xfrm>
          <a:prstGeom prst="rect">
            <a:avLst/>
          </a:prstGeom>
          <a:noFill/>
          <a:ln>
            <a:noFill/>
          </a:ln>
        </p:spPr>
      </p:pic>
      <p:sp>
        <p:nvSpPr>
          <p:cNvPr id="201" name="Google Shape;201;p21"/>
          <p:cNvSpPr/>
          <p:nvPr/>
        </p:nvSpPr>
        <p:spPr>
          <a:xfrm>
            <a:off x="4594934" y="1556738"/>
            <a:ext cx="4012502" cy="1687714"/>
          </a:xfrm>
          <a:prstGeom prst="rect">
            <a:avLst/>
          </a:prstGeom>
          <a:solidFill>
            <a:schemeClr val="lt1"/>
          </a:solidFill>
          <a:ln cap="flat" cmpd="sng" w="57150">
            <a:solidFill>
              <a:srgbClr val="00856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16334"/>
              </a:solidFill>
              <a:latin typeface="Calibri"/>
              <a:ea typeface="Calibri"/>
              <a:cs typeface="Calibri"/>
              <a:sym typeface="Calibri"/>
            </a:endParaRPr>
          </a:p>
        </p:txBody>
      </p:sp>
      <p:sp>
        <p:nvSpPr>
          <p:cNvPr id="202" name="Google Shape;202;p21"/>
          <p:cNvSpPr txBox="1"/>
          <p:nvPr/>
        </p:nvSpPr>
        <p:spPr>
          <a:xfrm>
            <a:off x="5047325" y="1851550"/>
            <a:ext cx="3560100" cy="1392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800"/>
              <a:buFont typeface="Arial"/>
              <a:buNone/>
            </a:pPr>
            <a:r>
              <a:rPr i="0" lang="pt-BR" sz="1800" u="none" cap="none" strike="noStrike">
                <a:solidFill>
                  <a:schemeClr val="dk1"/>
                </a:solidFill>
                <a:latin typeface="Verdana"/>
                <a:ea typeface="Verdana"/>
                <a:cs typeface="Verdana"/>
                <a:sym typeface="Verdana"/>
              </a:rPr>
              <a:t>“Insert a customer testimonial that demonstrates the value of your business here.”</a:t>
            </a:r>
            <a:endParaRPr i="0" sz="1100" u="none" cap="none" strike="noStrike">
              <a:solidFill>
                <a:srgbClr val="000000"/>
              </a:solidFill>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Proxima Nova"/>
              <a:ea typeface="Proxima Nova"/>
              <a:cs typeface="Proxima Nova"/>
              <a:sym typeface="Proxima Nova"/>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