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Roboto"/>
      <p:regular r:id="rId22"/>
      <p:bold r:id="rId23"/>
      <p:italic r:id="rId24"/>
      <p:boldItalic r:id="rId25"/>
    </p:embeddedFont>
    <p:embeddedFont>
      <p:font typeface="Lexen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F81ADB-20D4-4C50-A739-0DFD6CBF7FB4}">
  <a:tblStyle styleId="{30F81ADB-20D4-4C50-A739-0DFD6CBF7FB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1AFB33B-84B7-4B08-A67A-683F99C48E91}" styleName="Table_1">
    <a:wholeTbl>
      <a:tcTxStyle>
        <a:font>
          <a:latin typeface="Arial"/>
          <a:ea typeface="Arial"/>
          <a:cs typeface="Arial"/>
        </a:font>
        <a:srgbClr val="000000"/>
      </a:tcTxStyle>
      <a:tcStyle>
        <a:tcBdr>
          <a:left>
            <a:ln cap="flat" cmpd="sng" w="12700">
              <a:solidFill>
                <a:srgbClr val="F5F8FA"/>
              </a:solidFill>
              <a:prstDash val="solid"/>
              <a:round/>
              <a:headEnd len="sm" w="sm" type="none"/>
              <a:tailEnd len="sm" w="sm" type="none"/>
            </a:ln>
          </a:left>
          <a:right>
            <a:ln cap="flat" cmpd="sng" w="12700">
              <a:solidFill>
                <a:srgbClr val="F5F8FA"/>
              </a:solidFill>
              <a:prstDash val="solid"/>
              <a:round/>
              <a:headEnd len="sm" w="sm" type="none"/>
              <a:tailEnd len="sm" w="sm" type="none"/>
            </a:ln>
          </a:right>
          <a:top>
            <a:ln cap="flat" cmpd="sng" w="12700">
              <a:solidFill>
                <a:srgbClr val="F5F8FA"/>
              </a:solidFill>
              <a:prstDash val="solid"/>
              <a:round/>
              <a:headEnd len="sm" w="sm" type="none"/>
              <a:tailEnd len="sm" w="sm" type="none"/>
            </a:ln>
          </a:top>
          <a:bottom>
            <a:ln cap="flat" cmpd="sng" w="12700">
              <a:solidFill>
                <a:srgbClr val="F5F8FA"/>
              </a:solidFill>
              <a:prstDash val="solid"/>
              <a:round/>
              <a:headEnd len="sm" w="sm" type="none"/>
              <a:tailEnd len="sm" w="sm" type="none"/>
            </a:ln>
          </a:bottom>
          <a:insideH>
            <a:ln cap="flat" cmpd="sng" w="12700">
              <a:solidFill>
                <a:srgbClr val="F5F8FA"/>
              </a:solidFill>
              <a:prstDash val="solid"/>
              <a:round/>
              <a:headEnd len="sm" w="sm" type="none"/>
              <a:tailEnd len="sm" w="sm" type="none"/>
            </a:ln>
          </a:insideH>
          <a:insideV>
            <a:ln cap="flat" cmpd="sng" w="12700">
              <a:solidFill>
                <a:srgbClr val="F5F8FA"/>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exend-regular.fntdata"/><Relationship Id="rId25" Type="http://schemas.openxmlformats.org/officeDocument/2006/relationships/font" Target="fonts/Roboto-boldItalic.fntdata"/><Relationship Id="rId27" Type="http://schemas.openxmlformats.org/officeDocument/2006/relationships/font" Target="fonts/Lexen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2" name="Google Shape;22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0" name="Google Shape;25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3e21db1512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 name="Google Shape;277;g33e21db151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5" name="Google Shape;165;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15.jpg"/><Relationship Id="rId5"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8.jpg"/><Relationship Id="rId5" Type="http://schemas.openxmlformats.org/officeDocument/2006/relationships/image" Target="../media/image4.jpg"/><Relationship Id="rId6" Type="http://schemas.openxmlformats.org/officeDocument/2006/relationships/image" Target="../media/image6.jpg"/><Relationship Id="rId7"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hyperlink" Target="https://plangrowlab.com/go/resources-book-ca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8.jpg"/><Relationship Id="rId5"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226100" y="2499950"/>
            <a:ext cx="105138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33475B"/>
                </a:solidFill>
                <a:latin typeface="Verdana"/>
                <a:ea typeface="Verdana"/>
                <a:cs typeface="Verdana"/>
                <a:sym typeface="Verdana"/>
              </a:rPr>
              <a:t>Company Profile Template</a:t>
            </a:r>
            <a:endParaRPr sz="6400">
              <a:solidFill>
                <a:srgbClr val="33475B"/>
              </a:solidFill>
              <a:latin typeface="Verdana"/>
              <a:ea typeface="Verdana"/>
              <a:cs typeface="Verdana"/>
              <a:sym typeface="Verdana"/>
            </a:endParaRPr>
          </a:p>
          <a:p>
            <a:pPr indent="0" lvl="0" marL="0" rtl="0" algn="l">
              <a:lnSpc>
                <a:spcPct val="90000"/>
              </a:lnSpc>
              <a:spcBef>
                <a:spcPts val="0"/>
              </a:spcBef>
              <a:spcAft>
                <a:spcPts val="0"/>
              </a:spcAft>
              <a:buClr>
                <a:srgbClr val="FFFFFF"/>
              </a:buClr>
              <a:buSzPct val="100000"/>
              <a:buFont typeface="Avenir"/>
              <a:buNone/>
            </a:pPr>
            <a:r>
              <a:t/>
            </a:r>
            <a:endParaRPr b="1" sz="6400">
              <a:solidFill>
                <a:srgbClr val="FFFFFF"/>
              </a:solidFill>
              <a:latin typeface="Avenir"/>
              <a:ea typeface="Avenir"/>
              <a:cs typeface="Avenir"/>
              <a:sym typeface="Avenir"/>
            </a:endParaRPr>
          </a:p>
        </p:txBody>
      </p:sp>
      <p:cxnSp>
        <p:nvCxnSpPr>
          <p:cNvPr id="89" name="Google Shape;89;p13"/>
          <p:cNvCxnSpPr/>
          <p:nvPr/>
        </p:nvCxnSpPr>
        <p:spPr>
          <a:xfrm>
            <a:off x="445525" y="671450"/>
            <a:ext cx="1408800" cy="12300"/>
          </a:xfrm>
          <a:prstGeom prst="straightConnector1">
            <a:avLst/>
          </a:prstGeom>
          <a:noFill/>
          <a:ln cap="flat" cmpd="sng" w="19050">
            <a:solidFill>
              <a:srgbClr val="008561"/>
            </a:solidFill>
            <a:prstDash val="solid"/>
            <a:round/>
            <a:headEnd len="sm" w="sm" type="none"/>
            <a:tailEnd len="sm" w="sm" type="none"/>
          </a:ln>
        </p:spPr>
      </p:cxnSp>
      <p:pic>
        <p:nvPicPr>
          <p:cNvPr id="90" name="Google Shape;90;p13"/>
          <p:cNvPicPr preferRelativeResize="0"/>
          <p:nvPr/>
        </p:nvPicPr>
        <p:blipFill rotWithShape="1">
          <a:blip r:embed="rId3">
            <a:alphaModFix/>
          </a:blip>
          <a:srcRect b="0" l="0" r="0" t="0"/>
          <a:stretch/>
        </p:blipFill>
        <p:spPr>
          <a:xfrm>
            <a:off x="391550" y="344150"/>
            <a:ext cx="1584851" cy="3011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09" name="Shape 209"/>
        <p:cNvGrpSpPr/>
        <p:nvPr/>
      </p:nvGrpSpPr>
      <p:grpSpPr>
        <a:xfrm>
          <a:off x="0" y="0"/>
          <a:ext cx="0" cy="0"/>
          <a:chOff x="0" y="0"/>
          <a:chExt cx="0" cy="0"/>
        </a:xfrm>
      </p:grpSpPr>
      <p:sp>
        <p:nvSpPr>
          <p:cNvPr id="210" name="Google Shape;210;p22"/>
          <p:cNvSpPr txBox="1"/>
          <p:nvPr>
            <p:ph type="title"/>
          </p:nvPr>
        </p:nvSpPr>
        <p:spPr>
          <a:xfrm>
            <a:off x="854383" y="365125"/>
            <a:ext cx="67464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3A3838"/>
              </a:buClr>
              <a:buSzPts val="4000"/>
              <a:buFont typeface="Roboto Medium"/>
              <a:buNone/>
            </a:pPr>
            <a:r>
              <a:rPr lang="en-US" sz="4000">
                <a:solidFill>
                  <a:srgbClr val="3A3838"/>
                </a:solidFill>
                <a:latin typeface="Verdana"/>
                <a:ea typeface="Verdana"/>
                <a:cs typeface="Verdana"/>
                <a:sym typeface="Verdana"/>
              </a:rPr>
              <a:t>Awards &amp; Recognition</a:t>
            </a:r>
            <a:endParaRPr>
              <a:solidFill>
                <a:srgbClr val="3A3838"/>
              </a:solidFill>
              <a:latin typeface="Verdana"/>
              <a:ea typeface="Verdana"/>
              <a:cs typeface="Verdana"/>
              <a:sym typeface="Verdana"/>
            </a:endParaRPr>
          </a:p>
        </p:txBody>
      </p:sp>
      <p:sp>
        <p:nvSpPr>
          <p:cNvPr id="211" name="Google Shape;211;p22"/>
          <p:cNvSpPr txBox="1"/>
          <p:nvPr/>
        </p:nvSpPr>
        <p:spPr>
          <a:xfrm>
            <a:off x="8543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Verdana"/>
                <a:ea typeface="Verdana"/>
                <a:cs typeface="Verdana"/>
                <a:sym typeface="Verdana"/>
              </a:rPr>
              <a:t>Insert description of award here</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chemeClr val="dk1"/>
              </a:buClr>
              <a:buSzPts val="1600"/>
              <a:buFont typeface="Arial"/>
              <a:buNone/>
            </a:pPr>
            <a:r>
              <a:rPr i="0" lang="en-US" sz="1600" u="none" cap="none" strike="noStrike">
                <a:solidFill>
                  <a:srgbClr val="3F3F3F"/>
                </a:solidFill>
                <a:latin typeface="Verdana"/>
                <a:ea typeface="Verdana"/>
                <a:cs typeface="Verdana"/>
                <a:sym typeface="Verdana"/>
              </a:rPr>
              <a:t>Pellentesque consectetur leo sem, tempor finibus ipsum vehicula eget.</a:t>
            </a:r>
            <a:endParaRPr i="0" sz="1800" u="none" cap="none" strike="noStrike">
              <a:solidFill>
                <a:schemeClr val="dk1"/>
              </a:solidFill>
              <a:latin typeface="Verdana"/>
              <a:ea typeface="Verdana"/>
              <a:cs typeface="Verdana"/>
              <a:sym typeface="Verdana"/>
            </a:endParaRPr>
          </a:p>
        </p:txBody>
      </p:sp>
      <p:sp>
        <p:nvSpPr>
          <p:cNvPr id="212" name="Google Shape;212;p22"/>
          <p:cNvSpPr/>
          <p:nvPr/>
        </p:nvSpPr>
        <p:spPr>
          <a:xfrm>
            <a:off x="931375" y="1418000"/>
            <a:ext cx="1110000" cy="621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13" name="Google Shape;213;p22"/>
          <p:cNvPicPr preferRelativeResize="0"/>
          <p:nvPr/>
        </p:nvPicPr>
        <p:blipFill rotWithShape="1">
          <a:blip r:embed="rId3">
            <a:alphaModFix/>
          </a:blip>
          <a:srcRect b="0" l="0" r="0" t="0"/>
          <a:stretch/>
        </p:blipFill>
        <p:spPr>
          <a:xfrm>
            <a:off x="854375" y="2140350"/>
            <a:ext cx="705875" cy="891650"/>
          </a:xfrm>
          <a:prstGeom prst="rect">
            <a:avLst/>
          </a:prstGeom>
          <a:noFill/>
          <a:ln>
            <a:noFill/>
          </a:ln>
        </p:spPr>
      </p:pic>
      <p:sp>
        <p:nvSpPr>
          <p:cNvPr id="214" name="Google Shape;214;p22"/>
          <p:cNvSpPr txBox="1"/>
          <p:nvPr/>
        </p:nvSpPr>
        <p:spPr>
          <a:xfrm>
            <a:off x="34308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Verdana"/>
                <a:ea typeface="Verdana"/>
                <a:cs typeface="Verdana"/>
                <a:sym typeface="Verdana"/>
              </a:rPr>
              <a:t>Insert description of award here</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Pellentesque consectetur leo sem, tempor finibus ipsum vehicula eget.</a:t>
            </a:r>
            <a:endParaRPr i="0" sz="1800" u="none" cap="none" strike="noStrike">
              <a:solidFill>
                <a:schemeClr val="dk1"/>
              </a:solidFill>
              <a:latin typeface="Verdana"/>
              <a:ea typeface="Verdana"/>
              <a:cs typeface="Verdana"/>
              <a:sym typeface="Verdana"/>
            </a:endParaRPr>
          </a:p>
        </p:txBody>
      </p:sp>
      <p:sp>
        <p:nvSpPr>
          <p:cNvPr id="215" name="Google Shape;215;p22"/>
          <p:cNvSpPr txBox="1"/>
          <p:nvPr/>
        </p:nvSpPr>
        <p:spPr>
          <a:xfrm>
            <a:off x="60073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Verdana"/>
                <a:ea typeface="Verdana"/>
                <a:cs typeface="Verdana"/>
                <a:sym typeface="Verdana"/>
              </a:rPr>
              <a:t>Insert description of award here</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Pellentesque consectetur leo sem, tempor finibus ipsum vehicula eget.</a:t>
            </a:r>
            <a:endParaRPr i="0" sz="1800" u="none" cap="none" strike="noStrike">
              <a:solidFill>
                <a:schemeClr val="dk1"/>
              </a:solidFill>
              <a:latin typeface="Verdana"/>
              <a:ea typeface="Verdana"/>
              <a:cs typeface="Verdana"/>
              <a:sym typeface="Verdana"/>
            </a:endParaRPr>
          </a:p>
        </p:txBody>
      </p:sp>
      <p:pic>
        <p:nvPicPr>
          <p:cNvPr id="216" name="Google Shape;216;p22"/>
          <p:cNvPicPr preferRelativeResize="0"/>
          <p:nvPr/>
        </p:nvPicPr>
        <p:blipFill rotWithShape="1">
          <a:blip r:embed="rId3">
            <a:alphaModFix/>
          </a:blip>
          <a:srcRect b="0" l="0" r="0" t="0"/>
          <a:stretch/>
        </p:blipFill>
        <p:spPr>
          <a:xfrm>
            <a:off x="6007375" y="2140350"/>
            <a:ext cx="705875" cy="891650"/>
          </a:xfrm>
          <a:prstGeom prst="rect">
            <a:avLst/>
          </a:prstGeom>
          <a:noFill/>
          <a:ln>
            <a:noFill/>
          </a:ln>
        </p:spPr>
      </p:pic>
      <p:sp>
        <p:nvSpPr>
          <p:cNvPr id="217" name="Google Shape;217;p22"/>
          <p:cNvSpPr txBox="1"/>
          <p:nvPr/>
        </p:nvSpPr>
        <p:spPr>
          <a:xfrm>
            <a:off x="8583875" y="3119599"/>
            <a:ext cx="2046300" cy="2432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chemeClr val="dk1"/>
                </a:solidFill>
                <a:latin typeface="Verdana"/>
                <a:ea typeface="Verdana"/>
                <a:cs typeface="Verdana"/>
                <a:sym typeface="Verdana"/>
              </a:rPr>
              <a:t>Insert description of award here</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Pellentesque consectetur leo sem, tempor finibus ipsum vehicula eget.</a:t>
            </a:r>
            <a:endParaRPr i="0" sz="1800" u="none" cap="none" strike="noStrike">
              <a:solidFill>
                <a:schemeClr val="dk1"/>
              </a:solidFill>
              <a:latin typeface="Verdana"/>
              <a:ea typeface="Verdana"/>
              <a:cs typeface="Verdana"/>
              <a:sym typeface="Verdana"/>
            </a:endParaRPr>
          </a:p>
        </p:txBody>
      </p:sp>
      <p:pic>
        <p:nvPicPr>
          <p:cNvPr id="218" name="Google Shape;218;p22"/>
          <p:cNvPicPr preferRelativeResize="0"/>
          <p:nvPr/>
        </p:nvPicPr>
        <p:blipFill rotWithShape="1">
          <a:blip r:embed="rId3">
            <a:alphaModFix/>
          </a:blip>
          <a:srcRect b="0" l="0" r="0" t="0"/>
          <a:stretch/>
        </p:blipFill>
        <p:spPr>
          <a:xfrm>
            <a:off x="8583875" y="2140350"/>
            <a:ext cx="705875" cy="891650"/>
          </a:xfrm>
          <a:prstGeom prst="rect">
            <a:avLst/>
          </a:prstGeom>
          <a:noFill/>
          <a:ln>
            <a:noFill/>
          </a:ln>
        </p:spPr>
      </p:pic>
      <p:pic>
        <p:nvPicPr>
          <p:cNvPr id="219" name="Google Shape;219;p22"/>
          <p:cNvPicPr preferRelativeResize="0"/>
          <p:nvPr/>
        </p:nvPicPr>
        <p:blipFill rotWithShape="1">
          <a:blip r:embed="rId3">
            <a:alphaModFix/>
          </a:blip>
          <a:srcRect b="0" l="0" r="0" t="0"/>
          <a:stretch/>
        </p:blipFill>
        <p:spPr>
          <a:xfrm>
            <a:off x="3492775" y="2140350"/>
            <a:ext cx="705875" cy="891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23" name="Shape 223"/>
        <p:cNvGrpSpPr/>
        <p:nvPr/>
      </p:nvGrpSpPr>
      <p:grpSpPr>
        <a:xfrm>
          <a:off x="0" y="0"/>
          <a:ext cx="0" cy="0"/>
          <a:chOff x="0" y="0"/>
          <a:chExt cx="0" cy="0"/>
        </a:xfrm>
      </p:grpSpPr>
      <p:pic>
        <p:nvPicPr>
          <p:cNvPr descr="pattern-thankyou.png" id="224" name="Google Shape;224;p23"/>
          <p:cNvPicPr preferRelativeResize="0"/>
          <p:nvPr/>
        </p:nvPicPr>
        <p:blipFill rotWithShape="1">
          <a:blip r:embed="rId3">
            <a:alphaModFix amt="30000"/>
          </a:blip>
          <a:srcRect b="-28" l="0" r="27" t="0"/>
          <a:stretch/>
        </p:blipFill>
        <p:spPr>
          <a:xfrm rot="10800000">
            <a:off x="3288749" y="0"/>
            <a:ext cx="7457701" cy="6861515"/>
          </a:xfrm>
          <a:prstGeom prst="rect">
            <a:avLst/>
          </a:prstGeom>
          <a:noFill/>
          <a:ln>
            <a:noFill/>
          </a:ln>
        </p:spPr>
      </p:pic>
      <p:sp>
        <p:nvSpPr>
          <p:cNvPr id="225" name="Google Shape;225;p23"/>
          <p:cNvSpPr/>
          <p:nvPr/>
        </p:nvSpPr>
        <p:spPr>
          <a:xfrm>
            <a:off x="7959875" y="8825"/>
            <a:ext cx="4232100" cy="6858000"/>
          </a:xfrm>
          <a:prstGeom prst="rect">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23"/>
          <p:cNvSpPr txBox="1"/>
          <p:nvPr>
            <p:ph type="title"/>
          </p:nvPr>
        </p:nvSpPr>
        <p:spPr>
          <a:xfrm>
            <a:off x="482342" y="2167106"/>
            <a:ext cx="4755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A3838"/>
              </a:buClr>
              <a:buSzPts val="3600"/>
              <a:buFont typeface="Roboto Medium"/>
              <a:buNone/>
            </a:pPr>
            <a:r>
              <a:rPr lang="en-US" sz="3600">
                <a:solidFill>
                  <a:srgbClr val="1C3947"/>
                </a:solidFill>
                <a:latin typeface="Verdana"/>
                <a:ea typeface="Verdana"/>
                <a:cs typeface="Verdana"/>
                <a:sym typeface="Verdana"/>
              </a:rPr>
              <a:t>Misc. Slides</a:t>
            </a:r>
            <a:endParaRPr sz="4000">
              <a:solidFill>
                <a:srgbClr val="1C3947"/>
              </a:solidFill>
              <a:latin typeface="Verdana"/>
              <a:ea typeface="Verdana"/>
              <a:cs typeface="Verdana"/>
              <a:sym typeface="Verdana"/>
            </a:endParaRPr>
          </a:p>
        </p:txBody>
      </p:sp>
      <p:sp>
        <p:nvSpPr>
          <p:cNvPr id="227" name="Google Shape;227;p23"/>
          <p:cNvSpPr/>
          <p:nvPr/>
        </p:nvSpPr>
        <p:spPr>
          <a:xfrm>
            <a:off x="2178756" y="3295475"/>
            <a:ext cx="1110000" cy="62100"/>
          </a:xfrm>
          <a:prstGeom prst="rect">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31" name="Shape 231"/>
        <p:cNvGrpSpPr/>
        <p:nvPr/>
      </p:nvGrpSpPr>
      <p:grpSpPr>
        <a:xfrm>
          <a:off x="0" y="0"/>
          <a:ext cx="0" cy="0"/>
          <a:chOff x="0" y="0"/>
          <a:chExt cx="0" cy="0"/>
        </a:xfrm>
      </p:grpSpPr>
      <p:sp>
        <p:nvSpPr>
          <p:cNvPr id="232" name="Google Shape;232;p24"/>
          <p:cNvSpPr/>
          <p:nvPr/>
        </p:nvSpPr>
        <p:spPr>
          <a:xfrm>
            <a:off x="0" y="-37"/>
            <a:ext cx="12192000" cy="6861600"/>
          </a:xfrm>
          <a:prstGeom prst="rect">
            <a:avLst/>
          </a:prstGeom>
          <a:solidFill>
            <a:srgbClr val="E9F4EE"/>
          </a:solidFill>
          <a:ln cap="flat" cmpd="sng" w="25400">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i="0" sz="1400" u="none" cap="none" strike="noStrike">
              <a:solidFill>
                <a:schemeClr val="lt1"/>
              </a:solidFill>
              <a:latin typeface="Verdana"/>
              <a:ea typeface="Verdana"/>
              <a:cs typeface="Verdana"/>
              <a:sym typeface="Verdana"/>
            </a:endParaRPr>
          </a:p>
        </p:txBody>
      </p:sp>
      <p:pic>
        <p:nvPicPr>
          <p:cNvPr descr="pattern-thankyou.png" id="233" name="Google Shape;233;p24"/>
          <p:cNvPicPr preferRelativeResize="0"/>
          <p:nvPr/>
        </p:nvPicPr>
        <p:blipFill rotWithShape="1">
          <a:blip r:embed="rId3">
            <a:alphaModFix amt="30000"/>
          </a:blip>
          <a:srcRect b="-28" l="0" r="27" t="0"/>
          <a:stretch/>
        </p:blipFill>
        <p:spPr>
          <a:xfrm rot="10800000">
            <a:off x="4734299" y="0"/>
            <a:ext cx="7457701" cy="6861515"/>
          </a:xfrm>
          <a:prstGeom prst="rect">
            <a:avLst/>
          </a:prstGeom>
          <a:noFill/>
          <a:ln>
            <a:noFill/>
          </a:ln>
        </p:spPr>
      </p:pic>
      <p:sp>
        <p:nvSpPr>
          <p:cNvPr id="234" name="Google Shape;234;p24"/>
          <p:cNvSpPr txBox="1"/>
          <p:nvPr>
            <p:ph type="title"/>
          </p:nvPr>
        </p:nvSpPr>
        <p:spPr>
          <a:xfrm>
            <a:off x="754271" y="542609"/>
            <a:ext cx="5597100" cy="1200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Roboto Light"/>
              <a:buNone/>
            </a:pPr>
            <a:r>
              <a:rPr lang="en-US" sz="4000">
                <a:solidFill>
                  <a:srgbClr val="1C3947"/>
                </a:solidFill>
                <a:latin typeface="Verdana"/>
                <a:ea typeface="Verdana"/>
                <a:cs typeface="Verdana"/>
                <a:sym typeface="Verdana"/>
              </a:rPr>
              <a:t>Title of Slide</a:t>
            </a:r>
            <a:br>
              <a:rPr lang="en-US" sz="4000">
                <a:solidFill>
                  <a:srgbClr val="1C3947"/>
                </a:solidFill>
                <a:latin typeface="Verdana"/>
                <a:ea typeface="Verdana"/>
                <a:cs typeface="Verdana"/>
                <a:sym typeface="Verdana"/>
              </a:rPr>
            </a:br>
            <a:endParaRPr sz="4000">
              <a:solidFill>
                <a:srgbClr val="1C3947"/>
              </a:solidFill>
              <a:latin typeface="Verdana"/>
              <a:ea typeface="Verdana"/>
              <a:cs typeface="Verdana"/>
              <a:sym typeface="Verdana"/>
            </a:endParaRPr>
          </a:p>
        </p:txBody>
      </p:sp>
      <p:pic>
        <p:nvPicPr>
          <p:cNvPr id="235" name="Google Shape;235;p24"/>
          <p:cNvPicPr preferRelativeResize="0"/>
          <p:nvPr/>
        </p:nvPicPr>
        <p:blipFill rotWithShape="1">
          <a:blip r:embed="rId4">
            <a:alphaModFix/>
          </a:blip>
          <a:srcRect b="16" l="0" r="0" t="0"/>
          <a:stretch/>
        </p:blipFill>
        <p:spPr>
          <a:xfrm>
            <a:off x="6291009" y="426128"/>
            <a:ext cx="4794661" cy="2867488"/>
          </a:xfrm>
          <a:prstGeom prst="rect">
            <a:avLst/>
          </a:prstGeom>
          <a:noFill/>
          <a:ln cap="flat" cmpd="sng" w="19050">
            <a:solidFill>
              <a:srgbClr val="FFFFFF"/>
            </a:solidFill>
            <a:prstDash val="solid"/>
            <a:round/>
            <a:headEnd len="sm" w="sm" type="none"/>
            <a:tailEnd len="sm" w="sm" type="none"/>
          </a:ln>
        </p:spPr>
      </p:pic>
      <p:pic>
        <p:nvPicPr>
          <p:cNvPr id="236" name="Google Shape;236;p24"/>
          <p:cNvPicPr preferRelativeResize="0"/>
          <p:nvPr/>
        </p:nvPicPr>
        <p:blipFill rotWithShape="1">
          <a:blip r:embed="rId5">
            <a:alphaModFix/>
          </a:blip>
          <a:srcRect b="31412" l="0" r="0" t="0"/>
          <a:stretch/>
        </p:blipFill>
        <p:spPr>
          <a:xfrm>
            <a:off x="5889731" y="3185231"/>
            <a:ext cx="4051049" cy="2780563"/>
          </a:xfrm>
          <a:prstGeom prst="rect">
            <a:avLst/>
          </a:prstGeom>
          <a:noFill/>
          <a:ln cap="flat" cmpd="sng" w="19050">
            <a:solidFill>
              <a:srgbClr val="C0D9CE"/>
            </a:solidFill>
            <a:prstDash val="solid"/>
            <a:round/>
            <a:headEnd len="sm" w="sm" type="none"/>
            <a:tailEnd len="sm" w="sm" type="none"/>
          </a:ln>
        </p:spPr>
      </p:pic>
      <p:sp>
        <p:nvSpPr>
          <p:cNvPr id="237" name="Google Shape;237;p24"/>
          <p:cNvSpPr txBox="1"/>
          <p:nvPr/>
        </p:nvSpPr>
        <p:spPr>
          <a:xfrm>
            <a:off x="825800" y="1593050"/>
            <a:ext cx="3212100" cy="3540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i="1" lang="en-US" sz="2000" u="none" cap="none" strike="noStrike">
                <a:solidFill>
                  <a:srgbClr val="1C3947"/>
                </a:solidFill>
                <a:latin typeface="Verdana"/>
                <a:ea typeface="Verdana"/>
                <a:cs typeface="Verdana"/>
                <a:sym typeface="Verdana"/>
              </a:rPr>
              <a:t>Pellentesque consectetur leo sem, tempor finibus ipsum vehicula eget.</a:t>
            </a:r>
            <a:endParaRPr i="1" sz="20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Nullam vel dui finibus, bibendum massa ac, accumsan sapien. Duis euismod nisi quam, vel faucibus orci cursus sed. Ut lectus odio, gravida a venenatis a, tincidunt vel est. Aenean posuere fermentum.</a:t>
            </a:r>
            <a:endParaRPr i="0" sz="1400" u="none" cap="none" strike="noStrike">
              <a:solidFill>
                <a:srgbClr val="1C3947"/>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41" name="Shape 241"/>
        <p:cNvGrpSpPr/>
        <p:nvPr/>
      </p:nvGrpSpPr>
      <p:grpSpPr>
        <a:xfrm>
          <a:off x="0" y="0"/>
          <a:ext cx="0" cy="0"/>
          <a:chOff x="0" y="0"/>
          <a:chExt cx="0" cy="0"/>
        </a:xfrm>
      </p:grpSpPr>
      <p:pic>
        <p:nvPicPr>
          <p:cNvPr descr="pattern-thankyou.png" id="242" name="Google Shape;242;p25"/>
          <p:cNvPicPr preferRelativeResize="0"/>
          <p:nvPr/>
        </p:nvPicPr>
        <p:blipFill rotWithShape="1">
          <a:blip r:embed="rId3">
            <a:alphaModFix amt="30000"/>
          </a:blip>
          <a:srcRect b="-28" l="0" r="27" t="0"/>
          <a:stretch/>
        </p:blipFill>
        <p:spPr>
          <a:xfrm flipH="1" rot="10800000">
            <a:off x="-1" y="0"/>
            <a:ext cx="7457701" cy="6861515"/>
          </a:xfrm>
          <a:prstGeom prst="rect">
            <a:avLst/>
          </a:prstGeom>
          <a:noFill/>
          <a:ln>
            <a:noFill/>
          </a:ln>
        </p:spPr>
      </p:pic>
      <p:sp>
        <p:nvSpPr>
          <p:cNvPr id="243" name="Google Shape;243;p25"/>
          <p:cNvSpPr txBox="1"/>
          <p:nvPr>
            <p:ph type="title"/>
          </p:nvPr>
        </p:nvSpPr>
        <p:spPr>
          <a:xfrm>
            <a:off x="6539350" y="445375"/>
            <a:ext cx="5652600" cy="1200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000"/>
              <a:buFont typeface="Avenir"/>
              <a:buNone/>
            </a:pPr>
            <a:r>
              <a:rPr lang="en-US" sz="4000">
                <a:solidFill>
                  <a:srgbClr val="1C3947"/>
                </a:solidFill>
                <a:latin typeface="Verdana"/>
                <a:ea typeface="Verdana"/>
                <a:cs typeface="Verdana"/>
                <a:sym typeface="Verdana"/>
              </a:rPr>
              <a:t>Title of Slide</a:t>
            </a:r>
            <a:br>
              <a:rPr lang="en-US" sz="4000">
                <a:solidFill>
                  <a:srgbClr val="1C3947"/>
                </a:solidFill>
                <a:latin typeface="Verdana"/>
                <a:ea typeface="Verdana"/>
                <a:cs typeface="Verdana"/>
                <a:sym typeface="Verdana"/>
              </a:rPr>
            </a:br>
            <a:endParaRPr sz="4000">
              <a:solidFill>
                <a:srgbClr val="1C3947"/>
              </a:solidFill>
              <a:latin typeface="Verdana"/>
              <a:ea typeface="Verdana"/>
              <a:cs typeface="Verdana"/>
              <a:sym typeface="Verdana"/>
            </a:endParaRPr>
          </a:p>
        </p:txBody>
      </p:sp>
      <p:pic>
        <p:nvPicPr>
          <p:cNvPr id="244" name="Google Shape;244;p25"/>
          <p:cNvPicPr preferRelativeResize="0"/>
          <p:nvPr/>
        </p:nvPicPr>
        <p:blipFill rotWithShape="1">
          <a:blip r:embed="rId4">
            <a:alphaModFix/>
          </a:blip>
          <a:srcRect b="12" l="0" r="0" t="0"/>
          <a:stretch/>
        </p:blipFill>
        <p:spPr>
          <a:xfrm>
            <a:off x="280556" y="286327"/>
            <a:ext cx="3013363" cy="3029528"/>
          </a:xfrm>
          <a:prstGeom prst="rect">
            <a:avLst/>
          </a:prstGeom>
          <a:noFill/>
          <a:ln cap="flat" cmpd="sng" w="9525">
            <a:solidFill>
              <a:srgbClr val="C0D9CE"/>
            </a:solidFill>
            <a:prstDash val="solid"/>
            <a:round/>
            <a:headEnd len="sm" w="sm" type="none"/>
            <a:tailEnd len="sm" w="sm" type="none"/>
          </a:ln>
        </p:spPr>
      </p:pic>
      <p:pic>
        <p:nvPicPr>
          <p:cNvPr id="245" name="Google Shape;245;p25"/>
          <p:cNvPicPr preferRelativeResize="0"/>
          <p:nvPr/>
        </p:nvPicPr>
        <p:blipFill rotWithShape="1">
          <a:blip r:embed="rId5">
            <a:alphaModFix/>
          </a:blip>
          <a:srcRect b="17282" l="0" r="0" t="16202"/>
          <a:stretch/>
        </p:blipFill>
        <p:spPr>
          <a:xfrm>
            <a:off x="3512128" y="286327"/>
            <a:ext cx="3027217" cy="3020291"/>
          </a:xfrm>
          <a:prstGeom prst="rect">
            <a:avLst/>
          </a:prstGeom>
          <a:noFill/>
          <a:ln cap="flat" cmpd="sng" w="9525">
            <a:solidFill>
              <a:srgbClr val="C0D9CE"/>
            </a:solidFill>
            <a:prstDash val="solid"/>
            <a:round/>
            <a:headEnd len="sm" w="sm" type="none"/>
            <a:tailEnd len="sm" w="sm" type="none"/>
          </a:ln>
        </p:spPr>
      </p:pic>
      <p:pic>
        <p:nvPicPr>
          <p:cNvPr id="246" name="Google Shape;246;p25"/>
          <p:cNvPicPr preferRelativeResize="0"/>
          <p:nvPr/>
        </p:nvPicPr>
        <p:blipFill rotWithShape="1">
          <a:blip r:embed="rId6">
            <a:alphaModFix/>
          </a:blip>
          <a:srcRect b="6" l="0" r="0" t="0"/>
          <a:stretch/>
        </p:blipFill>
        <p:spPr>
          <a:xfrm>
            <a:off x="280551" y="3528291"/>
            <a:ext cx="3013367" cy="3017983"/>
          </a:xfrm>
          <a:prstGeom prst="rect">
            <a:avLst/>
          </a:prstGeom>
          <a:noFill/>
          <a:ln cap="flat" cmpd="sng" w="9525">
            <a:solidFill>
              <a:srgbClr val="C0D9CE"/>
            </a:solidFill>
            <a:prstDash val="solid"/>
            <a:round/>
            <a:headEnd len="sm" w="sm" type="none"/>
            <a:tailEnd len="sm" w="sm" type="none"/>
          </a:ln>
        </p:spPr>
      </p:pic>
      <p:pic>
        <p:nvPicPr>
          <p:cNvPr id="247" name="Google Shape;247;p25"/>
          <p:cNvPicPr preferRelativeResize="0"/>
          <p:nvPr/>
        </p:nvPicPr>
        <p:blipFill rotWithShape="1">
          <a:blip r:embed="rId7">
            <a:alphaModFix/>
          </a:blip>
          <a:srcRect b="0" l="0" r="0" t="0"/>
          <a:stretch/>
        </p:blipFill>
        <p:spPr>
          <a:xfrm>
            <a:off x="3512128" y="3528291"/>
            <a:ext cx="3027222" cy="3029527"/>
          </a:xfrm>
          <a:prstGeom prst="rect">
            <a:avLst/>
          </a:prstGeom>
          <a:noFill/>
          <a:ln cap="flat" cmpd="sng" w="9525">
            <a:solidFill>
              <a:srgbClr val="C0D9CE"/>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51" name="Shape 251"/>
        <p:cNvGrpSpPr/>
        <p:nvPr/>
      </p:nvGrpSpPr>
      <p:grpSpPr>
        <a:xfrm>
          <a:off x="0" y="0"/>
          <a:ext cx="0" cy="0"/>
          <a:chOff x="0" y="0"/>
          <a:chExt cx="0" cy="0"/>
        </a:xfrm>
      </p:grpSpPr>
      <p:sp>
        <p:nvSpPr>
          <p:cNvPr id="252" name="Google Shape;252;p26"/>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A3838"/>
              </a:buClr>
              <a:buSzPts val="4000"/>
              <a:buFont typeface="Roboto Medium"/>
              <a:buNone/>
            </a:pPr>
            <a:r>
              <a:rPr lang="en-US" sz="4000">
                <a:solidFill>
                  <a:srgbClr val="3A3838"/>
                </a:solidFill>
                <a:latin typeface="Verdana"/>
                <a:ea typeface="Verdana"/>
                <a:cs typeface="Verdana"/>
                <a:sym typeface="Verdana"/>
              </a:rPr>
              <a:t>Logo Gallery</a:t>
            </a:r>
            <a:endParaRPr>
              <a:solidFill>
                <a:srgbClr val="3A3838"/>
              </a:solidFill>
              <a:latin typeface="Verdana"/>
              <a:ea typeface="Verdana"/>
              <a:cs typeface="Verdana"/>
              <a:sym typeface="Verdana"/>
            </a:endParaRPr>
          </a:p>
        </p:txBody>
      </p:sp>
      <p:sp>
        <p:nvSpPr>
          <p:cNvPr id="253" name="Google Shape;253;p26"/>
          <p:cNvSpPr/>
          <p:nvPr/>
        </p:nvSpPr>
        <p:spPr>
          <a:xfrm>
            <a:off x="2143046" y="2371160"/>
            <a:ext cx="1676400" cy="6234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54" name="Google Shape;254;p26"/>
          <p:cNvSpPr txBox="1"/>
          <p:nvPr/>
        </p:nvSpPr>
        <p:spPr>
          <a:xfrm>
            <a:off x="2143046" y="25096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55" name="Google Shape;255;p26"/>
          <p:cNvSpPr/>
          <p:nvPr/>
        </p:nvSpPr>
        <p:spPr>
          <a:xfrm>
            <a:off x="4219552" y="2371160"/>
            <a:ext cx="1676400" cy="6234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56" name="Google Shape;256;p26"/>
          <p:cNvSpPr/>
          <p:nvPr/>
        </p:nvSpPr>
        <p:spPr>
          <a:xfrm>
            <a:off x="6296057" y="2371160"/>
            <a:ext cx="1676400" cy="6234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57" name="Google Shape;257;p26"/>
          <p:cNvSpPr/>
          <p:nvPr/>
        </p:nvSpPr>
        <p:spPr>
          <a:xfrm>
            <a:off x="8372562" y="2371160"/>
            <a:ext cx="1676400" cy="6234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58" name="Google Shape;258;p26"/>
          <p:cNvSpPr/>
          <p:nvPr/>
        </p:nvSpPr>
        <p:spPr>
          <a:xfrm>
            <a:off x="2143046" y="3458808"/>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59" name="Google Shape;259;p26"/>
          <p:cNvSpPr txBox="1"/>
          <p:nvPr/>
        </p:nvSpPr>
        <p:spPr>
          <a:xfrm>
            <a:off x="2143046" y="359730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Verdana"/>
                <a:ea typeface="Verdana"/>
                <a:cs typeface="Verdana"/>
                <a:sym typeface="Verdana"/>
              </a:rPr>
              <a:t>LOGO</a:t>
            </a:r>
            <a:endParaRPr i="0" sz="1400" u="none" cap="none" strike="noStrike">
              <a:solidFill>
                <a:srgbClr val="33475B"/>
              </a:solidFill>
              <a:latin typeface="Verdana"/>
              <a:ea typeface="Verdana"/>
              <a:cs typeface="Verdana"/>
              <a:sym typeface="Verdana"/>
            </a:endParaRPr>
          </a:p>
        </p:txBody>
      </p:sp>
      <p:sp>
        <p:nvSpPr>
          <p:cNvPr id="260" name="Google Shape;260;p26"/>
          <p:cNvSpPr/>
          <p:nvPr/>
        </p:nvSpPr>
        <p:spPr>
          <a:xfrm>
            <a:off x="4219552" y="3458808"/>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61" name="Google Shape;261;p26"/>
          <p:cNvSpPr/>
          <p:nvPr/>
        </p:nvSpPr>
        <p:spPr>
          <a:xfrm>
            <a:off x="6296057" y="3458808"/>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62" name="Google Shape;262;p26"/>
          <p:cNvSpPr/>
          <p:nvPr/>
        </p:nvSpPr>
        <p:spPr>
          <a:xfrm>
            <a:off x="8372562" y="3458808"/>
            <a:ext cx="1676400" cy="6234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19A4BC"/>
              </a:solidFill>
              <a:latin typeface="Verdana"/>
              <a:ea typeface="Verdana"/>
              <a:cs typeface="Verdana"/>
              <a:sym typeface="Verdana"/>
            </a:endParaRPr>
          </a:p>
        </p:txBody>
      </p:sp>
      <p:sp>
        <p:nvSpPr>
          <p:cNvPr id="263" name="Google Shape;263;p26"/>
          <p:cNvSpPr txBox="1"/>
          <p:nvPr/>
        </p:nvSpPr>
        <p:spPr>
          <a:xfrm>
            <a:off x="4219552" y="2498221"/>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64" name="Google Shape;264;p26"/>
          <p:cNvSpPr txBox="1"/>
          <p:nvPr/>
        </p:nvSpPr>
        <p:spPr>
          <a:xfrm>
            <a:off x="6296057" y="2498221"/>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65" name="Google Shape;265;p26"/>
          <p:cNvSpPr txBox="1"/>
          <p:nvPr/>
        </p:nvSpPr>
        <p:spPr>
          <a:xfrm>
            <a:off x="8349592" y="250965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66" name="Google Shape;266;p26"/>
          <p:cNvSpPr txBox="1"/>
          <p:nvPr/>
        </p:nvSpPr>
        <p:spPr>
          <a:xfrm>
            <a:off x="4207811" y="359730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Verdana"/>
                <a:ea typeface="Verdana"/>
                <a:cs typeface="Verdana"/>
                <a:sym typeface="Verdana"/>
              </a:rPr>
              <a:t>LOGO</a:t>
            </a:r>
            <a:endParaRPr i="0" sz="1400" u="none" cap="none" strike="noStrike">
              <a:solidFill>
                <a:srgbClr val="33475B"/>
              </a:solidFill>
              <a:latin typeface="Verdana"/>
              <a:ea typeface="Verdana"/>
              <a:cs typeface="Verdana"/>
              <a:sym typeface="Verdana"/>
            </a:endParaRPr>
          </a:p>
        </p:txBody>
      </p:sp>
      <p:sp>
        <p:nvSpPr>
          <p:cNvPr id="267" name="Google Shape;267;p26"/>
          <p:cNvSpPr txBox="1"/>
          <p:nvPr/>
        </p:nvSpPr>
        <p:spPr>
          <a:xfrm>
            <a:off x="6317713" y="3586077"/>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Verdana"/>
                <a:ea typeface="Verdana"/>
                <a:cs typeface="Verdana"/>
                <a:sym typeface="Verdana"/>
              </a:rPr>
              <a:t>LOGO</a:t>
            </a:r>
            <a:endParaRPr i="0" sz="1400" u="none" cap="none" strike="noStrike">
              <a:solidFill>
                <a:srgbClr val="33475B"/>
              </a:solidFill>
              <a:latin typeface="Verdana"/>
              <a:ea typeface="Verdana"/>
              <a:cs typeface="Verdana"/>
              <a:sym typeface="Verdana"/>
            </a:endParaRPr>
          </a:p>
        </p:txBody>
      </p:sp>
      <p:sp>
        <p:nvSpPr>
          <p:cNvPr id="268" name="Google Shape;268;p26"/>
          <p:cNvSpPr txBox="1"/>
          <p:nvPr/>
        </p:nvSpPr>
        <p:spPr>
          <a:xfrm>
            <a:off x="8356005" y="3585869"/>
            <a:ext cx="16764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3475B"/>
                </a:solidFill>
                <a:latin typeface="Verdana"/>
                <a:ea typeface="Verdana"/>
                <a:cs typeface="Verdana"/>
                <a:sym typeface="Verdana"/>
              </a:rPr>
              <a:t>LOGO</a:t>
            </a:r>
            <a:endParaRPr i="0" sz="1400" u="none" cap="none" strike="noStrike">
              <a:solidFill>
                <a:srgbClr val="33475B"/>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72" name="Shape 272"/>
        <p:cNvGrpSpPr/>
        <p:nvPr/>
      </p:nvGrpSpPr>
      <p:grpSpPr>
        <a:xfrm>
          <a:off x="0" y="0"/>
          <a:ext cx="0" cy="0"/>
          <a:chOff x="0" y="0"/>
          <a:chExt cx="0" cy="0"/>
        </a:xfrm>
      </p:grpSpPr>
      <p:sp>
        <p:nvSpPr>
          <p:cNvPr id="273" name="Google Shape;273;p27"/>
          <p:cNvSpPr txBox="1"/>
          <p:nvPr>
            <p:ph type="title"/>
          </p:nvPr>
        </p:nvSpPr>
        <p:spPr>
          <a:xfrm>
            <a:off x="838200" y="365125"/>
            <a:ext cx="103398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000"/>
              <a:buFont typeface="Avenir"/>
              <a:buNone/>
            </a:pPr>
            <a:r>
              <a:rPr lang="en-US" sz="4000">
                <a:solidFill>
                  <a:srgbClr val="33475B"/>
                </a:solidFill>
                <a:latin typeface="Lexend"/>
                <a:ea typeface="Lexend"/>
                <a:cs typeface="Lexend"/>
                <a:sym typeface="Lexend"/>
              </a:rPr>
              <a:t>Table Slide</a:t>
            </a:r>
            <a:endParaRPr>
              <a:solidFill>
                <a:srgbClr val="33475B"/>
              </a:solidFill>
              <a:latin typeface="Lexend"/>
              <a:ea typeface="Lexend"/>
              <a:cs typeface="Lexend"/>
              <a:sym typeface="Lexend"/>
            </a:endParaRPr>
          </a:p>
        </p:txBody>
      </p:sp>
      <p:graphicFrame>
        <p:nvGraphicFramePr>
          <p:cNvPr id="274" name="Google Shape;274;p27"/>
          <p:cNvGraphicFramePr/>
          <p:nvPr/>
        </p:nvGraphicFramePr>
        <p:xfrm>
          <a:off x="838200" y="1839340"/>
          <a:ext cx="3000000" cy="3000000"/>
        </p:xfrm>
        <a:graphic>
          <a:graphicData uri="http://schemas.openxmlformats.org/drawingml/2006/table">
            <a:tbl>
              <a:tblPr>
                <a:noFill/>
                <a:tableStyleId>{30F81ADB-20D4-4C50-A739-0DFD6CBF7FB4}</a:tableStyleId>
              </a:tblPr>
              <a:tblGrid>
                <a:gridCol w="2584975"/>
                <a:gridCol w="2584975"/>
                <a:gridCol w="2584975"/>
                <a:gridCol w="2584975"/>
              </a:tblGrid>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highlight>
                          <a:srgbClr val="F16334"/>
                        </a:highlight>
                      </a:endParaRPr>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C0D9CE"/>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8561"/>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78" name="Shape 278"/>
        <p:cNvGrpSpPr/>
        <p:nvPr/>
      </p:nvGrpSpPr>
      <p:grpSpPr>
        <a:xfrm>
          <a:off x="0" y="0"/>
          <a:ext cx="0" cy="0"/>
          <a:chOff x="0" y="0"/>
          <a:chExt cx="0" cy="0"/>
        </a:xfrm>
      </p:grpSpPr>
      <p:pic>
        <p:nvPicPr>
          <p:cNvPr id="279" name="Google Shape;279;p28"/>
          <p:cNvPicPr preferRelativeResize="0"/>
          <p:nvPr/>
        </p:nvPicPr>
        <p:blipFill rotWithShape="1">
          <a:blip r:embed="rId3">
            <a:alphaModFix/>
          </a:blip>
          <a:srcRect b="0" l="0" r="0" t="0"/>
          <a:stretch/>
        </p:blipFill>
        <p:spPr>
          <a:xfrm>
            <a:off x="10374875" y="6333475"/>
            <a:ext cx="1680900" cy="319375"/>
          </a:xfrm>
          <a:prstGeom prst="rect">
            <a:avLst/>
          </a:prstGeom>
          <a:noFill/>
          <a:ln>
            <a:noFill/>
          </a:ln>
        </p:spPr>
      </p:pic>
      <p:graphicFrame>
        <p:nvGraphicFramePr>
          <p:cNvPr id="280" name="Google Shape;280;p28"/>
          <p:cNvGraphicFramePr/>
          <p:nvPr/>
        </p:nvGraphicFramePr>
        <p:xfrm>
          <a:off x="2928400" y="3321588"/>
          <a:ext cx="3000000" cy="3000000"/>
        </p:xfrm>
        <a:graphic>
          <a:graphicData uri="http://schemas.openxmlformats.org/drawingml/2006/table">
            <a:tbl>
              <a:tblPr>
                <a:noFill/>
                <a:tableStyleId>{81AFB33B-84B7-4B08-A67A-683F99C48E91}</a:tableStyleId>
              </a:tblPr>
              <a:tblGrid>
                <a:gridCol w="6532225"/>
              </a:tblGrid>
              <a:tr h="661975">
                <a:tc>
                  <a:txBody>
                    <a:bodyPr/>
                    <a:lstStyle/>
                    <a:p>
                      <a:pPr indent="0" lvl="0" marL="0" rtl="0" algn="ctr">
                        <a:lnSpc>
                          <a:spcPct val="115000"/>
                        </a:lnSpc>
                        <a:spcBef>
                          <a:spcPts val="0"/>
                        </a:spcBef>
                        <a:spcAft>
                          <a:spcPts val="0"/>
                        </a:spcAft>
                        <a:buNone/>
                      </a:pPr>
                      <a:r>
                        <a:rPr b="1" lang="en-US" sz="2000" u="sng">
                          <a:solidFill>
                            <a:schemeClr val="lt1"/>
                          </a:solidFill>
                          <a:latin typeface="Verdana"/>
                          <a:ea typeface="Verdana"/>
                          <a:cs typeface="Verdana"/>
                          <a:sym typeface="Verdana"/>
                          <a:hlinkClick r:id="rId4">
                            <a:extLst>
                              <a:ext uri="{A12FA001-AC4F-418D-AE19-62706E023703}">
                                <ahyp:hlinkClr val="tx"/>
                              </a:ext>
                            </a:extLst>
                          </a:hlinkClick>
                        </a:rPr>
                        <a:t>Book a free 30-minute consultation call</a:t>
                      </a:r>
                      <a:endParaRPr sz="2000">
                        <a:solidFill>
                          <a:schemeClr val="lt1"/>
                        </a:solidFill>
                        <a:latin typeface="Verdana"/>
                        <a:ea typeface="Verdana"/>
                        <a:cs typeface="Verdana"/>
                        <a:sym typeface="Verdana"/>
                      </a:endParaRPr>
                    </a:p>
                  </a:txBody>
                  <a:tcPr marT="63500" marB="63500" marR="63500" marL="63500" anchor="ctr">
                    <a:solidFill>
                      <a:srgbClr val="008561"/>
                    </a:solidFill>
                  </a:tcPr>
                </a:tc>
              </a:tr>
            </a:tbl>
          </a:graphicData>
        </a:graphic>
      </p:graphicFrame>
      <p:sp>
        <p:nvSpPr>
          <p:cNvPr id="281" name="Google Shape;281;p28"/>
          <p:cNvSpPr txBox="1"/>
          <p:nvPr/>
        </p:nvSpPr>
        <p:spPr>
          <a:xfrm>
            <a:off x="1654475" y="1738675"/>
            <a:ext cx="8839500" cy="1433100"/>
          </a:xfrm>
          <a:prstGeom prst="rect">
            <a:avLst/>
          </a:prstGeom>
          <a:noFill/>
          <a:ln>
            <a:noFill/>
          </a:ln>
        </p:spPr>
        <p:txBody>
          <a:bodyPr anchorCtr="0" anchor="t" bIns="91425" lIns="91425" spcFirstLastPara="1" rIns="91425" wrap="square" tIns="91425">
            <a:spAutoFit/>
          </a:bodyPr>
          <a:lstStyle/>
          <a:p>
            <a:pPr indent="0" lvl="0" marL="165100" rtl="0" algn="ctr">
              <a:lnSpc>
                <a:spcPct val="115000"/>
              </a:lnSpc>
              <a:spcBef>
                <a:spcPts val="0"/>
              </a:spcBef>
              <a:spcAft>
                <a:spcPts val="0"/>
              </a:spcAft>
              <a:buNone/>
            </a:pPr>
            <a:r>
              <a:rPr b="1" lang="en-US" sz="2400">
                <a:solidFill>
                  <a:srgbClr val="33475B"/>
                </a:solidFill>
                <a:latin typeface="Verdana"/>
                <a:ea typeface="Verdana"/>
                <a:cs typeface="Verdana"/>
                <a:sym typeface="Verdana"/>
              </a:rPr>
              <a:t>Need help creating compelling company profile</a:t>
            </a:r>
            <a:endParaRPr b="1" sz="24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t/>
            </a:r>
            <a:endParaRPr sz="11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rPr lang="en-US" sz="1900">
                <a:solidFill>
                  <a:srgbClr val="33475B"/>
                </a:solidFill>
                <a:latin typeface="Verdana"/>
                <a:ea typeface="Verdana"/>
                <a:cs typeface="Verdana"/>
                <a:sym typeface="Verdana"/>
              </a:rPr>
              <a:t>Let our planning pros help you out. Get expert to create a compelling company profile, business plan, financial projections, and more.</a:t>
            </a:r>
            <a:endParaRPr sz="1600">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Easy Edit: These are intended for you to erase and fill in with information for your specific company.</a:t>
            </a:r>
            <a:endParaRPr i="0" sz="14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Normal Placeholder Text: This should be altered, deleted, or added to as you see fit.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Images: Right click any image and select “Change Picture…” to adjust any visual content used throughout the template.</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Verdana"/>
                <a:ea typeface="Verdana"/>
                <a:cs typeface="Verdana"/>
                <a:sym typeface="Verdana"/>
              </a:rPr>
            </a:br>
            <a:endParaRPr i="0" sz="2400" u="none" cap="none" strike="noStrike">
              <a:solidFill>
                <a:srgbClr val="33475B"/>
              </a:solidFill>
              <a:latin typeface="Verdana"/>
              <a:ea typeface="Verdana"/>
              <a:cs typeface="Verdana"/>
              <a:sym typeface="Verdana"/>
            </a:endParaRPr>
          </a:p>
        </p:txBody>
      </p:sp>
      <p:sp>
        <p:nvSpPr>
          <p:cNvPr id="96" name="Google Shape;96;p14"/>
          <p:cNvSpPr/>
          <p:nvPr/>
        </p:nvSpPr>
        <p:spPr>
          <a:xfrm>
            <a:off x="3434115" y="1887818"/>
            <a:ext cx="5323800" cy="625200"/>
          </a:xfrm>
          <a:prstGeom prst="roundRect">
            <a:avLst>
              <a:gd fmla="val 4563" name="adj"/>
            </a:avLst>
          </a:prstGeom>
          <a:solidFill>
            <a:srgbClr val="00856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586515" y="1887538"/>
            <a:ext cx="5323800" cy="717600"/>
          </a:xfrm>
          <a:prstGeom prst="rect">
            <a:avLst/>
          </a:prstGeom>
          <a:noFill/>
          <a:ln>
            <a:noFill/>
          </a:ln>
        </p:spPr>
        <p:txBody>
          <a:bodyPr anchorCtr="0" anchor="t" bIns="121900" lIns="121900" spcFirstLastPara="1" rIns="121900" wrap="square" tIns="121900">
            <a:normAutofit/>
          </a:bodyPr>
          <a:lstStyle/>
          <a:p>
            <a:pPr indent="0" lvl="0" marL="0" rtl="0" algn="ctr">
              <a:lnSpc>
                <a:spcPct val="90000"/>
              </a:lnSpc>
              <a:spcBef>
                <a:spcPts val="0"/>
              </a:spcBef>
              <a:spcAft>
                <a:spcPts val="0"/>
              </a:spcAft>
              <a:buClr>
                <a:schemeClr val="lt1"/>
              </a:buClr>
              <a:buSzPts val="2800"/>
              <a:buFont typeface="Avenir"/>
              <a:buNone/>
            </a:pPr>
            <a:r>
              <a:rPr lang="en-US" sz="2800">
                <a:solidFill>
                  <a:schemeClr val="lt1"/>
                </a:solidFill>
                <a:latin typeface="Verdana"/>
                <a:ea typeface="Verdana"/>
                <a:cs typeface="Verdana"/>
                <a:sym typeface="Verdana"/>
              </a:rPr>
              <a:t>How to Use This Template:</a:t>
            </a:r>
            <a:endParaRPr sz="2800">
              <a:solidFill>
                <a:schemeClr val="lt1"/>
              </a:solidFill>
              <a:latin typeface="Verdana"/>
              <a:ea typeface="Verdana"/>
              <a:cs typeface="Verdana"/>
              <a:sym typeface="Verdana"/>
            </a:endParaRPr>
          </a:p>
        </p:txBody>
      </p:sp>
      <p:sp>
        <p:nvSpPr>
          <p:cNvPr id="98" name="Google Shape;98;p14"/>
          <p:cNvSpPr txBox="1"/>
          <p:nvPr/>
        </p:nvSpPr>
        <p:spPr>
          <a:xfrm>
            <a:off x="963494" y="1017202"/>
            <a:ext cx="10457700" cy="95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Verdana"/>
                <a:ea typeface="Verdana"/>
                <a:cs typeface="Verdana"/>
                <a:sym typeface="Verdana"/>
              </a:rPr>
              <a:t>Thanks for downloading this resource.</a:t>
            </a:r>
            <a:endParaRPr i="0" sz="4000" u="none" cap="none" strike="noStrike">
              <a:solidFill>
                <a:srgbClr val="34485A"/>
              </a:solidFill>
              <a:latin typeface="Verdana"/>
              <a:ea typeface="Verdana"/>
              <a:cs typeface="Verdana"/>
              <a:sym typeface="Verdana"/>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rotWithShape="1">
          <a:blip r:embed="rId4">
            <a:alphaModFix/>
          </a:blip>
          <a:srcRect b="0" l="606" r="0" t="0"/>
          <a:stretch/>
        </p:blipFill>
        <p:spPr>
          <a:xfrm>
            <a:off x="10446722" y="6406825"/>
            <a:ext cx="1371425" cy="227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04" name="Shape 104"/>
        <p:cNvGrpSpPr/>
        <p:nvPr/>
      </p:nvGrpSpPr>
      <p:grpSpPr>
        <a:xfrm>
          <a:off x="0" y="0"/>
          <a:ext cx="0" cy="0"/>
          <a:chOff x="0" y="0"/>
          <a:chExt cx="0" cy="0"/>
        </a:xfrm>
      </p:grpSpPr>
      <p:sp>
        <p:nvSpPr>
          <p:cNvPr id="105" name="Google Shape;105;p15"/>
          <p:cNvSpPr/>
          <p:nvPr/>
        </p:nvSpPr>
        <p:spPr>
          <a:xfrm>
            <a:off x="1131300" y="817350"/>
            <a:ext cx="1045500" cy="1045500"/>
          </a:xfrm>
          <a:prstGeom prst="ellipse">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06" name="Google Shape;106;p15"/>
          <p:cNvSpPr txBox="1"/>
          <p:nvPr/>
        </p:nvSpPr>
        <p:spPr>
          <a:xfrm>
            <a:off x="1131300" y="2202975"/>
            <a:ext cx="5067000" cy="169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200"/>
              <a:buFont typeface="Arial"/>
              <a:buNone/>
            </a:pPr>
            <a:r>
              <a:rPr i="0" lang="en-US" sz="5200" u="none" cap="none" strike="noStrike">
                <a:solidFill>
                  <a:srgbClr val="1C3947"/>
                </a:solidFill>
                <a:latin typeface="Verdana"/>
                <a:ea typeface="Verdana"/>
                <a:cs typeface="Verdana"/>
                <a:sym typeface="Verdana"/>
              </a:rPr>
              <a:t>Your</a:t>
            </a:r>
            <a:r>
              <a:rPr lang="en-US" sz="5200">
                <a:solidFill>
                  <a:srgbClr val="1C3947"/>
                </a:solidFill>
                <a:latin typeface="Verdana"/>
                <a:ea typeface="Verdana"/>
                <a:cs typeface="Verdana"/>
                <a:sym typeface="Verdana"/>
              </a:rPr>
              <a:t> </a:t>
            </a:r>
            <a:r>
              <a:rPr i="0" lang="en-US" sz="5200" u="none" cap="none" strike="noStrike">
                <a:solidFill>
                  <a:srgbClr val="1C3947"/>
                </a:solidFill>
                <a:latin typeface="Verdana"/>
                <a:ea typeface="Verdana"/>
                <a:cs typeface="Verdana"/>
                <a:sym typeface="Verdana"/>
              </a:rPr>
              <a:t>Company </a:t>
            </a:r>
            <a:endParaRPr i="0" sz="30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5200"/>
              <a:buFont typeface="Arial"/>
              <a:buNone/>
            </a:pPr>
            <a:r>
              <a:rPr i="0" lang="en-US" sz="5200" u="none" cap="none" strike="noStrike">
                <a:solidFill>
                  <a:srgbClr val="1C3947"/>
                </a:solidFill>
                <a:latin typeface="Verdana"/>
                <a:ea typeface="Verdana"/>
                <a:cs typeface="Verdana"/>
                <a:sym typeface="Verdana"/>
              </a:rPr>
              <a:t>Name Here</a:t>
            </a:r>
            <a:endParaRPr i="0" sz="3000" u="none" cap="none" strike="noStrike">
              <a:solidFill>
                <a:srgbClr val="1C3947"/>
              </a:solidFill>
              <a:latin typeface="Verdana"/>
              <a:ea typeface="Verdana"/>
              <a:cs typeface="Verdana"/>
              <a:sym typeface="Verdana"/>
            </a:endParaRPr>
          </a:p>
        </p:txBody>
      </p:sp>
      <p:sp>
        <p:nvSpPr>
          <p:cNvPr id="107" name="Google Shape;107;p15"/>
          <p:cNvSpPr/>
          <p:nvPr/>
        </p:nvSpPr>
        <p:spPr>
          <a:xfrm>
            <a:off x="1131299" y="4120004"/>
            <a:ext cx="6096000" cy="12003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Location</a:t>
            </a:r>
            <a:endParaRPr i="0" sz="14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Website URL</a:t>
            </a:r>
            <a:endParaRPr i="0" sz="14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Contact Info</a:t>
            </a:r>
            <a:endParaRPr i="0" sz="1400" u="none" cap="none" strike="noStrike">
              <a:solidFill>
                <a:srgbClr val="1C3947"/>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Established Date</a:t>
            </a:r>
            <a:endParaRPr i="0" sz="1400" u="none" cap="none" strike="noStrike">
              <a:solidFill>
                <a:srgbClr val="1C3947"/>
              </a:solidFill>
              <a:latin typeface="Verdana"/>
              <a:ea typeface="Verdana"/>
              <a:cs typeface="Verdana"/>
              <a:sym typeface="Verdana"/>
            </a:endParaRPr>
          </a:p>
        </p:txBody>
      </p:sp>
      <p:sp>
        <p:nvSpPr>
          <p:cNvPr id="108" name="Google Shape;108;p15"/>
          <p:cNvSpPr txBox="1"/>
          <p:nvPr/>
        </p:nvSpPr>
        <p:spPr>
          <a:xfrm>
            <a:off x="1131300" y="1155450"/>
            <a:ext cx="10455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LOGO</a:t>
            </a:r>
            <a:endParaRPr i="0" sz="1400" u="none" cap="none" strike="noStrike">
              <a:solidFill>
                <a:srgbClr val="1C3947"/>
              </a:solidFill>
              <a:latin typeface="Verdana"/>
              <a:ea typeface="Verdana"/>
              <a:cs typeface="Verdana"/>
              <a:sym typeface="Verdana"/>
            </a:endParaRPr>
          </a:p>
        </p:txBody>
      </p:sp>
      <p:pic>
        <p:nvPicPr>
          <p:cNvPr id="109" name="Google Shape;109;p15"/>
          <p:cNvPicPr preferRelativeResize="0"/>
          <p:nvPr/>
        </p:nvPicPr>
        <p:blipFill rotWithShape="1">
          <a:blip r:embed="rId3">
            <a:alphaModFix/>
          </a:blip>
          <a:srcRect b="0" l="0" r="0" t="0"/>
          <a:stretch/>
        </p:blipFill>
        <p:spPr>
          <a:xfrm>
            <a:off x="6198183" y="1350758"/>
            <a:ext cx="5586533" cy="3969541"/>
          </a:xfrm>
          <a:prstGeom prst="rect">
            <a:avLst/>
          </a:prstGeom>
          <a:noFill/>
          <a:ln cap="flat" cmpd="sng" w="19050">
            <a:solidFill>
              <a:srgbClr val="00685E"/>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13" name="Shape 113"/>
        <p:cNvGrpSpPr/>
        <p:nvPr/>
      </p:nvGrpSpPr>
      <p:grpSpPr>
        <a:xfrm>
          <a:off x="0" y="0"/>
          <a:ext cx="0" cy="0"/>
          <a:chOff x="0" y="0"/>
          <a:chExt cx="0" cy="0"/>
        </a:xfrm>
      </p:grpSpPr>
      <p:sp>
        <p:nvSpPr>
          <p:cNvPr id="114" name="Google Shape;114;p16"/>
          <p:cNvSpPr txBox="1"/>
          <p:nvPr/>
        </p:nvSpPr>
        <p:spPr>
          <a:xfrm>
            <a:off x="854376" y="2771247"/>
            <a:ext cx="5401200" cy="3170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i="1" lang="en-US" sz="2000" u="none" cap="none" strike="noStrike">
                <a:solidFill>
                  <a:srgbClr val="1C3947"/>
                </a:solidFill>
                <a:latin typeface="Verdana"/>
                <a:ea typeface="Verdana"/>
                <a:cs typeface="Verdana"/>
                <a:sym typeface="Verdana"/>
              </a:rPr>
              <a:t>Lorem ipsum dolor sit amet, consectetur adipiscing elit. </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Sed tempor massa sed porttitor tincidunt. Mauris vel velit vitae massa facilisis laoreet ac in ligula. </a:t>
            </a:r>
            <a:endParaRPr i="0" sz="1400" u="none" cap="none" strike="noStrike">
              <a:solidFill>
                <a:srgbClr val="1C3947"/>
              </a:solidFill>
              <a:latin typeface="Verdana"/>
              <a:ea typeface="Verdana"/>
              <a:cs typeface="Verdana"/>
              <a:sym typeface="Verdana"/>
            </a:endParaRPr>
          </a:p>
        </p:txBody>
      </p:sp>
      <p:sp>
        <p:nvSpPr>
          <p:cNvPr id="115" name="Google Shape;115;p16"/>
          <p:cNvSpPr txBox="1"/>
          <p:nvPr/>
        </p:nvSpPr>
        <p:spPr>
          <a:xfrm>
            <a:off x="854376" y="749212"/>
            <a:ext cx="4834500" cy="1381500"/>
          </a:xfrm>
          <a:prstGeom prst="rect">
            <a:avLst/>
          </a:prstGeom>
          <a:noFill/>
          <a:ln>
            <a:noFill/>
          </a:ln>
        </p:spPr>
        <p:txBody>
          <a:bodyPr anchorCtr="0" anchor="t" bIns="0" lIns="0" spcFirstLastPara="1" rIns="0" wrap="square" tIns="0">
            <a:normAutofit lnSpcReduction="10000"/>
          </a:bodyPr>
          <a:lstStyle/>
          <a:p>
            <a:pPr indent="10540" lvl="0" marL="0" marR="4216" rtl="0" algn="l">
              <a:lnSpc>
                <a:spcPct val="100000"/>
              </a:lnSpc>
              <a:spcBef>
                <a:spcPts val="0"/>
              </a:spcBef>
              <a:spcAft>
                <a:spcPts val="0"/>
              </a:spcAft>
              <a:buClr>
                <a:srgbClr val="001B2F"/>
              </a:buClr>
              <a:buSzPts val="4980"/>
              <a:buFont typeface="Arial Black"/>
              <a:buNone/>
            </a:pPr>
            <a:r>
              <a:rPr i="0" lang="en-US" sz="4980" u="none" cap="none" strike="noStrike">
                <a:solidFill>
                  <a:srgbClr val="1C3947"/>
                </a:solidFill>
                <a:latin typeface="Verdana"/>
                <a:ea typeface="Verdana"/>
                <a:cs typeface="Verdana"/>
                <a:sym typeface="Verdana"/>
              </a:rPr>
              <a:t>Company Summary</a:t>
            </a:r>
            <a:endParaRPr i="0" sz="4400" u="none" cap="none" strike="noStrike">
              <a:solidFill>
                <a:srgbClr val="1C3947"/>
              </a:solidFill>
              <a:latin typeface="Verdana"/>
              <a:ea typeface="Verdana"/>
              <a:cs typeface="Verdana"/>
              <a:sym typeface="Verdana"/>
            </a:endParaRPr>
          </a:p>
        </p:txBody>
      </p:sp>
      <p:sp>
        <p:nvSpPr>
          <p:cNvPr id="116" name="Google Shape;116;p16"/>
          <p:cNvSpPr/>
          <p:nvPr/>
        </p:nvSpPr>
        <p:spPr>
          <a:xfrm>
            <a:off x="931135" y="2373225"/>
            <a:ext cx="2622600" cy="62100"/>
          </a:xfrm>
          <a:prstGeom prst="rect">
            <a:avLst/>
          </a:prstGeom>
          <a:solidFill>
            <a:srgbClr val="008561"/>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pattern-thankyou.png" id="117" name="Google Shape;117;p16"/>
          <p:cNvPicPr preferRelativeResize="0"/>
          <p:nvPr/>
        </p:nvPicPr>
        <p:blipFill rotWithShape="1">
          <a:blip r:embed="rId3">
            <a:alphaModFix amt="30000"/>
          </a:blip>
          <a:srcRect b="-25" l="2" r="27" t="2"/>
          <a:stretch/>
        </p:blipFill>
        <p:spPr>
          <a:xfrm rot="10800000">
            <a:off x="6339650" y="-1764"/>
            <a:ext cx="7457700" cy="6861516"/>
          </a:xfrm>
          <a:prstGeom prst="rect">
            <a:avLst/>
          </a:prstGeom>
          <a:solidFill>
            <a:schemeClr val="lt1"/>
          </a:solidFill>
          <a:ln cap="flat" cmpd="sng" w="9525">
            <a:solidFill>
              <a:srgbClr val="E9F4EE"/>
            </a:solidFill>
            <a:prstDash val="solid"/>
            <a:round/>
            <a:headEnd len="sm" w="sm" type="none"/>
            <a:tailEnd len="sm" w="sm" type="none"/>
          </a:ln>
        </p:spPr>
      </p:pic>
      <p:pic>
        <p:nvPicPr>
          <p:cNvPr id="118" name="Google Shape;118;p16"/>
          <p:cNvPicPr preferRelativeResize="0"/>
          <p:nvPr/>
        </p:nvPicPr>
        <p:blipFill rotWithShape="1">
          <a:blip r:embed="rId4">
            <a:alphaModFix/>
          </a:blip>
          <a:srcRect b="16350" l="0" r="0" t="18204"/>
          <a:stretch/>
        </p:blipFill>
        <p:spPr>
          <a:xfrm>
            <a:off x="6999464" y="402983"/>
            <a:ext cx="4505996" cy="2965141"/>
          </a:xfrm>
          <a:prstGeom prst="rect">
            <a:avLst/>
          </a:prstGeom>
          <a:solidFill>
            <a:schemeClr val="lt1"/>
          </a:solidFill>
          <a:ln cap="flat" cmpd="sng" w="19050">
            <a:solidFill>
              <a:srgbClr val="00897C"/>
            </a:solidFill>
            <a:prstDash val="solid"/>
            <a:round/>
            <a:headEnd len="sm" w="sm" type="none"/>
            <a:tailEnd len="sm" w="sm" type="none"/>
          </a:ln>
        </p:spPr>
      </p:pic>
      <p:pic>
        <p:nvPicPr>
          <p:cNvPr id="119" name="Google Shape;119;p16"/>
          <p:cNvPicPr preferRelativeResize="0"/>
          <p:nvPr/>
        </p:nvPicPr>
        <p:blipFill rotWithShape="1">
          <a:blip r:embed="rId5">
            <a:alphaModFix/>
          </a:blip>
          <a:srcRect b="0" l="0" r="0" t="0"/>
          <a:stretch/>
        </p:blipFill>
        <p:spPr>
          <a:xfrm>
            <a:off x="8463149" y="2736735"/>
            <a:ext cx="2609545" cy="3914318"/>
          </a:xfrm>
          <a:prstGeom prst="rect">
            <a:avLst/>
          </a:prstGeom>
          <a:noFill/>
          <a:ln cap="flat" cmpd="sng" w="19050">
            <a:solidFill>
              <a:srgbClr val="00685E"/>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23" name="Shape 123"/>
        <p:cNvGrpSpPr/>
        <p:nvPr/>
      </p:nvGrpSpPr>
      <p:grpSpPr>
        <a:xfrm>
          <a:off x="0" y="0"/>
          <a:ext cx="0" cy="0"/>
          <a:chOff x="0" y="0"/>
          <a:chExt cx="0" cy="0"/>
        </a:xfrm>
      </p:grpSpPr>
      <p:sp>
        <p:nvSpPr>
          <p:cNvPr id="124" name="Google Shape;124;p17"/>
          <p:cNvSpPr txBox="1"/>
          <p:nvPr>
            <p:ph type="title"/>
          </p:nvPr>
        </p:nvSpPr>
        <p:spPr>
          <a:xfrm>
            <a:off x="838200" y="125425"/>
            <a:ext cx="10515600" cy="1074300"/>
          </a:xfrm>
          <a:prstGeom prst="rect">
            <a:avLst/>
          </a:prstGeom>
          <a:noFill/>
          <a:ln cap="flat" cmpd="sng" w="9525">
            <a:solidFill>
              <a:srgbClr val="E9F4EE"/>
            </a:solidFill>
            <a:prstDash val="solid"/>
            <a:round/>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F3F3F"/>
              </a:buClr>
              <a:buSzPts val="4000"/>
              <a:buFont typeface="Roboto Medium"/>
              <a:buNone/>
            </a:pPr>
            <a:r>
              <a:rPr b="1" lang="en-US" sz="3500">
                <a:solidFill>
                  <a:srgbClr val="3F3F3F"/>
                </a:solidFill>
                <a:latin typeface="Verdana"/>
                <a:ea typeface="Verdana"/>
                <a:cs typeface="Verdana"/>
                <a:sym typeface="Verdana"/>
              </a:rPr>
              <a:t>Company History</a:t>
            </a:r>
            <a:endParaRPr b="1" sz="3500">
              <a:solidFill>
                <a:srgbClr val="3F3F3F"/>
              </a:solidFill>
              <a:latin typeface="Verdana"/>
              <a:ea typeface="Verdana"/>
              <a:cs typeface="Verdana"/>
              <a:sym typeface="Verdana"/>
            </a:endParaRPr>
          </a:p>
        </p:txBody>
      </p:sp>
      <p:sp>
        <p:nvSpPr>
          <p:cNvPr id="125" name="Google Shape;125;p17"/>
          <p:cNvSpPr txBox="1"/>
          <p:nvPr/>
        </p:nvSpPr>
        <p:spPr>
          <a:xfrm>
            <a:off x="370064" y="378296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lang="en-US" sz="2400" u="none" cap="none" strike="noStrike">
                <a:solidFill>
                  <a:srgbClr val="3F3F3F"/>
                </a:solidFill>
                <a:latin typeface="Verdana"/>
                <a:ea typeface="Verdana"/>
                <a:cs typeface="Verdana"/>
                <a:sym typeface="Verdana"/>
              </a:rPr>
              <a:t>YYYY</a:t>
            </a:r>
            <a:endParaRPr b="1" sz="1400" u="none" cap="none" strike="noStrike">
              <a:solidFill>
                <a:srgbClr val="000000"/>
              </a:solidFill>
              <a:latin typeface="Verdana"/>
              <a:ea typeface="Verdana"/>
              <a:cs typeface="Verdana"/>
              <a:sym typeface="Verdana"/>
            </a:endParaRPr>
          </a:p>
        </p:txBody>
      </p:sp>
      <p:sp>
        <p:nvSpPr>
          <p:cNvPr id="126" name="Google Shape;126;p17"/>
          <p:cNvSpPr/>
          <p:nvPr/>
        </p:nvSpPr>
        <p:spPr>
          <a:xfrm>
            <a:off x="0" y="3646912"/>
            <a:ext cx="12192000" cy="45600"/>
          </a:xfrm>
          <a:prstGeom prst="rect">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7" name="Google Shape;127;p17"/>
          <p:cNvSpPr/>
          <p:nvPr/>
        </p:nvSpPr>
        <p:spPr>
          <a:xfrm>
            <a:off x="1254898" y="359985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28" name="Google Shape;128;p17"/>
          <p:cNvCxnSpPr/>
          <p:nvPr/>
        </p:nvCxnSpPr>
        <p:spPr>
          <a:xfrm>
            <a:off x="1326574" y="3270858"/>
            <a:ext cx="0" cy="323700"/>
          </a:xfrm>
          <a:prstGeom prst="straightConnector1">
            <a:avLst/>
          </a:prstGeom>
          <a:noFill/>
          <a:ln cap="flat" cmpd="sng" w="19050">
            <a:solidFill>
              <a:srgbClr val="008561"/>
            </a:solidFill>
            <a:prstDash val="solid"/>
            <a:round/>
            <a:headEnd len="sm" w="sm" type="none"/>
            <a:tailEnd len="sm" w="sm" type="none"/>
          </a:ln>
        </p:spPr>
      </p:cxnSp>
      <p:sp>
        <p:nvSpPr>
          <p:cNvPr id="129" name="Google Shape;129;p17"/>
          <p:cNvSpPr/>
          <p:nvPr/>
        </p:nvSpPr>
        <p:spPr>
          <a:xfrm>
            <a:off x="2882740" y="359985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0" name="Google Shape;130;p17"/>
          <p:cNvCxnSpPr/>
          <p:nvPr/>
        </p:nvCxnSpPr>
        <p:spPr>
          <a:xfrm>
            <a:off x="2953635" y="3746635"/>
            <a:ext cx="0" cy="323700"/>
          </a:xfrm>
          <a:prstGeom prst="straightConnector1">
            <a:avLst/>
          </a:prstGeom>
          <a:noFill/>
          <a:ln cap="flat" cmpd="sng" w="19050">
            <a:solidFill>
              <a:srgbClr val="008561"/>
            </a:solidFill>
            <a:prstDash val="solid"/>
            <a:round/>
            <a:headEnd len="sm" w="sm" type="none"/>
            <a:tailEnd len="sm" w="sm" type="none"/>
          </a:ln>
        </p:spPr>
      </p:cxnSp>
      <p:sp>
        <p:nvSpPr>
          <p:cNvPr id="131" name="Google Shape;131;p17"/>
          <p:cNvSpPr txBox="1"/>
          <p:nvPr/>
        </p:nvSpPr>
        <p:spPr>
          <a:xfrm>
            <a:off x="1997907" y="3143321"/>
            <a:ext cx="19131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7"/>
          <p:cNvSpPr txBox="1"/>
          <p:nvPr/>
        </p:nvSpPr>
        <p:spPr>
          <a:xfrm>
            <a:off x="3410718" y="377557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a:ea typeface="Roboto"/>
                <a:cs typeface="Roboto"/>
                <a:sym typeface="Roboto"/>
              </a:rPr>
              <a:t>YYYY</a:t>
            </a:r>
            <a:endParaRPr b="1" i="0" sz="1400" u="none" cap="none" strike="noStrike">
              <a:solidFill>
                <a:srgbClr val="000000"/>
              </a:solidFill>
            </a:endParaRPr>
          </a:p>
        </p:txBody>
      </p:sp>
      <p:sp>
        <p:nvSpPr>
          <p:cNvPr id="133" name="Google Shape;133;p17"/>
          <p:cNvSpPr/>
          <p:nvPr/>
        </p:nvSpPr>
        <p:spPr>
          <a:xfrm>
            <a:off x="4295552" y="359246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4" name="Google Shape;134;p17"/>
          <p:cNvCxnSpPr/>
          <p:nvPr/>
        </p:nvCxnSpPr>
        <p:spPr>
          <a:xfrm>
            <a:off x="4367228" y="3263468"/>
            <a:ext cx="0" cy="323700"/>
          </a:xfrm>
          <a:prstGeom prst="straightConnector1">
            <a:avLst/>
          </a:prstGeom>
          <a:noFill/>
          <a:ln cap="flat" cmpd="sng" w="19050">
            <a:solidFill>
              <a:srgbClr val="008561"/>
            </a:solidFill>
            <a:prstDash val="solid"/>
            <a:round/>
            <a:headEnd len="sm" w="sm" type="none"/>
            <a:tailEnd len="sm" w="sm" type="none"/>
          </a:ln>
        </p:spPr>
      </p:cxnSp>
      <p:sp>
        <p:nvSpPr>
          <p:cNvPr id="135" name="Google Shape;135;p17"/>
          <p:cNvSpPr/>
          <p:nvPr/>
        </p:nvSpPr>
        <p:spPr>
          <a:xfrm>
            <a:off x="5923394" y="359246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36" name="Google Shape;136;p17"/>
          <p:cNvCxnSpPr/>
          <p:nvPr/>
        </p:nvCxnSpPr>
        <p:spPr>
          <a:xfrm>
            <a:off x="5996632" y="3739245"/>
            <a:ext cx="0" cy="323700"/>
          </a:xfrm>
          <a:prstGeom prst="straightConnector1">
            <a:avLst/>
          </a:prstGeom>
          <a:noFill/>
          <a:ln cap="flat" cmpd="sng" w="19050">
            <a:solidFill>
              <a:srgbClr val="008561"/>
            </a:solidFill>
            <a:prstDash val="solid"/>
            <a:round/>
            <a:headEnd len="sm" w="sm" type="none"/>
            <a:tailEnd len="sm" w="sm" type="none"/>
          </a:ln>
        </p:spPr>
      </p:cxnSp>
      <p:sp>
        <p:nvSpPr>
          <p:cNvPr id="137" name="Google Shape;137;p17"/>
          <p:cNvSpPr txBox="1"/>
          <p:nvPr/>
        </p:nvSpPr>
        <p:spPr>
          <a:xfrm>
            <a:off x="5038561" y="3135931"/>
            <a:ext cx="1913100" cy="461700"/>
          </a:xfrm>
          <a:prstGeom prst="rect">
            <a:avLst/>
          </a:prstGeom>
          <a:noFill/>
          <a:ln cap="flat" cmpd="sng" w="9525">
            <a:solidFill>
              <a:srgbClr val="E9F4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Verdana"/>
                <a:ea typeface="Verdana"/>
                <a:cs typeface="Verdana"/>
                <a:sym typeface="Verdana"/>
              </a:rPr>
              <a:t>YYYY</a:t>
            </a:r>
            <a:endParaRPr b="1" i="0" sz="1400" u="none" cap="none" strike="noStrike">
              <a:solidFill>
                <a:srgbClr val="000000"/>
              </a:solidFill>
              <a:latin typeface="Verdana"/>
              <a:ea typeface="Verdana"/>
              <a:cs typeface="Verdana"/>
              <a:sym typeface="Verdana"/>
            </a:endParaRPr>
          </a:p>
        </p:txBody>
      </p:sp>
      <p:sp>
        <p:nvSpPr>
          <p:cNvPr id="138" name="Google Shape;138;p17"/>
          <p:cNvSpPr txBox="1"/>
          <p:nvPr/>
        </p:nvSpPr>
        <p:spPr>
          <a:xfrm>
            <a:off x="6523050" y="377557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a:ea typeface="Roboto"/>
                <a:cs typeface="Roboto"/>
                <a:sym typeface="Roboto"/>
              </a:rPr>
              <a:t>YYYY</a:t>
            </a:r>
            <a:endParaRPr b="1" i="0" sz="1400" u="none" cap="none" strike="noStrike">
              <a:solidFill>
                <a:srgbClr val="000000"/>
              </a:solidFill>
            </a:endParaRPr>
          </a:p>
        </p:txBody>
      </p:sp>
      <p:sp>
        <p:nvSpPr>
          <p:cNvPr id="139" name="Google Shape;139;p17"/>
          <p:cNvSpPr/>
          <p:nvPr/>
        </p:nvSpPr>
        <p:spPr>
          <a:xfrm>
            <a:off x="7407884" y="359246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0" name="Google Shape;140;p17"/>
          <p:cNvCxnSpPr/>
          <p:nvPr/>
        </p:nvCxnSpPr>
        <p:spPr>
          <a:xfrm>
            <a:off x="7479560" y="3263468"/>
            <a:ext cx="0" cy="323700"/>
          </a:xfrm>
          <a:prstGeom prst="straightConnector1">
            <a:avLst/>
          </a:prstGeom>
          <a:noFill/>
          <a:ln cap="flat" cmpd="sng" w="19050">
            <a:solidFill>
              <a:srgbClr val="008561"/>
            </a:solidFill>
            <a:prstDash val="solid"/>
            <a:round/>
            <a:headEnd len="sm" w="sm" type="none"/>
            <a:tailEnd len="sm" w="sm" type="none"/>
          </a:ln>
        </p:spPr>
      </p:cxnSp>
      <p:sp>
        <p:nvSpPr>
          <p:cNvPr id="141" name="Google Shape;141;p17"/>
          <p:cNvSpPr/>
          <p:nvPr/>
        </p:nvSpPr>
        <p:spPr>
          <a:xfrm>
            <a:off x="9035726" y="359246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2" name="Google Shape;142;p17"/>
          <p:cNvCxnSpPr/>
          <p:nvPr/>
        </p:nvCxnSpPr>
        <p:spPr>
          <a:xfrm>
            <a:off x="9107403" y="3747854"/>
            <a:ext cx="0" cy="323700"/>
          </a:xfrm>
          <a:prstGeom prst="straightConnector1">
            <a:avLst/>
          </a:prstGeom>
          <a:noFill/>
          <a:ln cap="flat" cmpd="sng" w="19050">
            <a:solidFill>
              <a:srgbClr val="008561"/>
            </a:solidFill>
            <a:prstDash val="solid"/>
            <a:round/>
            <a:headEnd len="sm" w="sm" type="none"/>
            <a:tailEnd len="sm" w="sm" type="none"/>
          </a:ln>
        </p:spPr>
      </p:cxnSp>
      <p:sp>
        <p:nvSpPr>
          <p:cNvPr id="143" name="Google Shape;143;p17"/>
          <p:cNvSpPr txBox="1"/>
          <p:nvPr/>
        </p:nvSpPr>
        <p:spPr>
          <a:xfrm>
            <a:off x="8150893" y="3135931"/>
            <a:ext cx="1913100" cy="461700"/>
          </a:xfrm>
          <a:prstGeom prst="rect">
            <a:avLst/>
          </a:prstGeom>
          <a:noFill/>
          <a:ln cap="flat" cmpd="sng" w="9525">
            <a:solidFill>
              <a:srgbClr val="E9F4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Verdana"/>
                <a:ea typeface="Verdana"/>
                <a:cs typeface="Verdana"/>
                <a:sym typeface="Verdana"/>
              </a:rPr>
              <a:t>YYYY</a:t>
            </a:r>
            <a:endParaRPr b="1" i="0" sz="1400" u="none" cap="none" strike="noStrike">
              <a:solidFill>
                <a:srgbClr val="000000"/>
              </a:solidFill>
              <a:latin typeface="Verdana"/>
              <a:ea typeface="Verdana"/>
              <a:cs typeface="Verdana"/>
              <a:sym typeface="Verdana"/>
            </a:endParaRPr>
          </a:p>
        </p:txBody>
      </p:sp>
      <p:sp>
        <p:nvSpPr>
          <p:cNvPr id="144" name="Google Shape;144;p17"/>
          <p:cNvSpPr txBox="1"/>
          <p:nvPr/>
        </p:nvSpPr>
        <p:spPr>
          <a:xfrm>
            <a:off x="9547808" y="3782961"/>
            <a:ext cx="19131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Roboto"/>
                <a:ea typeface="Roboto"/>
                <a:cs typeface="Roboto"/>
                <a:sym typeface="Roboto"/>
              </a:rPr>
              <a:t>YYYY</a:t>
            </a:r>
            <a:endParaRPr b="1" i="0" sz="1400" u="none" cap="none" strike="noStrike">
              <a:solidFill>
                <a:srgbClr val="000000"/>
              </a:solidFill>
            </a:endParaRPr>
          </a:p>
        </p:txBody>
      </p:sp>
      <p:sp>
        <p:nvSpPr>
          <p:cNvPr id="145" name="Google Shape;145;p17"/>
          <p:cNvSpPr/>
          <p:nvPr/>
        </p:nvSpPr>
        <p:spPr>
          <a:xfrm>
            <a:off x="10432642" y="3599855"/>
            <a:ext cx="143400" cy="150900"/>
          </a:xfrm>
          <a:prstGeom prst="ellipse">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cxnSp>
        <p:nvCxnSpPr>
          <p:cNvPr id="146" name="Google Shape;146;p17"/>
          <p:cNvCxnSpPr/>
          <p:nvPr/>
        </p:nvCxnSpPr>
        <p:spPr>
          <a:xfrm>
            <a:off x="10504318" y="3270858"/>
            <a:ext cx="0" cy="323700"/>
          </a:xfrm>
          <a:prstGeom prst="straightConnector1">
            <a:avLst/>
          </a:prstGeom>
          <a:noFill/>
          <a:ln cap="flat" cmpd="sng" w="19050">
            <a:solidFill>
              <a:srgbClr val="008561"/>
            </a:solidFill>
            <a:prstDash val="solid"/>
            <a:round/>
            <a:headEnd len="sm" w="sm" type="none"/>
            <a:tailEnd len="sm" w="sm" type="none"/>
          </a:ln>
        </p:spPr>
      </p:cxnSp>
      <p:sp>
        <p:nvSpPr>
          <p:cNvPr id="147" name="Google Shape;147;p17"/>
          <p:cNvSpPr/>
          <p:nvPr/>
        </p:nvSpPr>
        <p:spPr>
          <a:xfrm>
            <a:off x="6702700" y="16649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48" name="Google Shape;148;p17"/>
          <p:cNvSpPr txBox="1"/>
          <p:nvPr/>
        </p:nvSpPr>
        <p:spPr>
          <a:xfrm>
            <a:off x="6702700" y="1933175"/>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49" name="Google Shape;149;p17"/>
          <p:cNvSpPr/>
          <p:nvPr/>
        </p:nvSpPr>
        <p:spPr>
          <a:xfrm>
            <a:off x="9726275" y="16649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0" name="Google Shape;150;p17"/>
          <p:cNvSpPr txBox="1"/>
          <p:nvPr/>
        </p:nvSpPr>
        <p:spPr>
          <a:xfrm>
            <a:off x="9726275" y="1933175"/>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51" name="Google Shape;151;p17"/>
          <p:cNvSpPr/>
          <p:nvPr/>
        </p:nvSpPr>
        <p:spPr>
          <a:xfrm>
            <a:off x="2157613" y="40776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2" name="Google Shape;152;p17"/>
          <p:cNvSpPr txBox="1"/>
          <p:nvPr/>
        </p:nvSpPr>
        <p:spPr>
          <a:xfrm>
            <a:off x="2157625" y="4345875"/>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53" name="Google Shape;153;p17"/>
          <p:cNvSpPr/>
          <p:nvPr/>
        </p:nvSpPr>
        <p:spPr>
          <a:xfrm>
            <a:off x="5252838" y="40702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4" name="Google Shape;154;p17"/>
          <p:cNvSpPr txBox="1"/>
          <p:nvPr/>
        </p:nvSpPr>
        <p:spPr>
          <a:xfrm>
            <a:off x="5252850" y="4338475"/>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55" name="Google Shape;155;p17"/>
          <p:cNvSpPr/>
          <p:nvPr/>
        </p:nvSpPr>
        <p:spPr>
          <a:xfrm>
            <a:off x="8348063" y="40702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6" name="Google Shape;156;p17"/>
          <p:cNvSpPr txBox="1"/>
          <p:nvPr/>
        </p:nvSpPr>
        <p:spPr>
          <a:xfrm>
            <a:off x="8348075" y="4338475"/>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57" name="Google Shape;157;p17"/>
          <p:cNvSpPr txBox="1"/>
          <p:nvPr/>
        </p:nvSpPr>
        <p:spPr>
          <a:xfrm>
            <a:off x="1914361" y="3135931"/>
            <a:ext cx="1913100" cy="461700"/>
          </a:xfrm>
          <a:prstGeom prst="rect">
            <a:avLst/>
          </a:prstGeom>
          <a:noFill/>
          <a:ln cap="flat" cmpd="sng" w="9525">
            <a:solidFill>
              <a:srgbClr val="E9F4E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F3F3F"/>
                </a:solidFill>
                <a:latin typeface="Verdana"/>
                <a:ea typeface="Verdana"/>
                <a:cs typeface="Verdana"/>
                <a:sym typeface="Verdana"/>
              </a:rPr>
              <a:t>Y</a:t>
            </a:r>
            <a:r>
              <a:rPr b="1" i="0" lang="en-US" sz="2400" u="none" cap="none" strike="noStrike">
                <a:solidFill>
                  <a:srgbClr val="3F3F3F"/>
                </a:solidFill>
                <a:latin typeface="Verdana"/>
                <a:ea typeface="Verdana"/>
                <a:cs typeface="Verdana"/>
                <a:sym typeface="Verdana"/>
              </a:rPr>
              <a:t>Y</a:t>
            </a:r>
            <a:r>
              <a:rPr b="1" i="0" lang="en-US" sz="2400" u="none" cap="none" strike="noStrike">
                <a:solidFill>
                  <a:srgbClr val="3F3F3F"/>
                </a:solidFill>
                <a:latin typeface="Verdana"/>
                <a:ea typeface="Verdana"/>
                <a:cs typeface="Verdana"/>
                <a:sym typeface="Verdana"/>
              </a:rPr>
              <a:t>YY</a:t>
            </a:r>
            <a:endParaRPr b="1" i="0" sz="1400" u="none" cap="none" strike="noStrike">
              <a:solidFill>
                <a:srgbClr val="000000"/>
              </a:solidFill>
              <a:latin typeface="Verdana"/>
              <a:ea typeface="Verdana"/>
              <a:cs typeface="Verdana"/>
              <a:sym typeface="Verdana"/>
            </a:endParaRPr>
          </a:p>
        </p:txBody>
      </p:sp>
      <p:sp>
        <p:nvSpPr>
          <p:cNvPr id="158" name="Google Shape;158;p17"/>
          <p:cNvSpPr/>
          <p:nvPr/>
        </p:nvSpPr>
        <p:spPr>
          <a:xfrm>
            <a:off x="548575" y="16723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9" name="Google Shape;159;p17"/>
          <p:cNvSpPr/>
          <p:nvPr/>
        </p:nvSpPr>
        <p:spPr>
          <a:xfrm>
            <a:off x="3607475" y="1672326"/>
            <a:ext cx="1556100" cy="1593300"/>
          </a:xfrm>
          <a:prstGeom prst="roundRect">
            <a:avLst>
              <a:gd fmla="val 1051"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0" name="Google Shape;160;p17"/>
          <p:cNvSpPr txBox="1"/>
          <p:nvPr/>
        </p:nvSpPr>
        <p:spPr>
          <a:xfrm>
            <a:off x="565950" y="1952675"/>
            <a:ext cx="15024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
        <p:nvSpPr>
          <p:cNvPr id="161" name="Google Shape;161;p17"/>
          <p:cNvSpPr txBox="1"/>
          <p:nvPr/>
        </p:nvSpPr>
        <p:spPr>
          <a:xfrm>
            <a:off x="3607350" y="1949000"/>
            <a:ext cx="1556100" cy="1077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i="0" lang="en-US" sz="1600" u="none" cap="none" strike="noStrike">
                <a:solidFill>
                  <a:srgbClr val="3F3F3F"/>
                </a:solidFill>
                <a:latin typeface="Verdana"/>
                <a:ea typeface="Verdana"/>
                <a:cs typeface="Verdana"/>
                <a:sym typeface="Verdana"/>
              </a:rPr>
              <a:t>Insert  description of milestone here</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66" name="Shape 166"/>
        <p:cNvGrpSpPr/>
        <p:nvPr/>
      </p:nvGrpSpPr>
      <p:grpSpPr>
        <a:xfrm>
          <a:off x="0" y="0"/>
          <a:ext cx="0" cy="0"/>
          <a:chOff x="0" y="0"/>
          <a:chExt cx="0" cy="0"/>
        </a:xfrm>
      </p:grpSpPr>
      <p:pic>
        <p:nvPicPr>
          <p:cNvPr descr="pattern-thankyou.png" id="167" name="Google Shape;167;p18"/>
          <p:cNvPicPr preferRelativeResize="0"/>
          <p:nvPr/>
        </p:nvPicPr>
        <p:blipFill rotWithShape="1">
          <a:blip r:embed="rId3">
            <a:alphaModFix amt="30000"/>
          </a:blip>
          <a:srcRect b="-28" l="0" r="27" t="0"/>
          <a:stretch/>
        </p:blipFill>
        <p:spPr>
          <a:xfrm rot="10800000">
            <a:off x="3288749" y="0"/>
            <a:ext cx="7457701" cy="6861515"/>
          </a:xfrm>
          <a:prstGeom prst="rect">
            <a:avLst/>
          </a:prstGeom>
          <a:noFill/>
          <a:ln>
            <a:noFill/>
          </a:ln>
        </p:spPr>
      </p:pic>
      <p:sp>
        <p:nvSpPr>
          <p:cNvPr id="168" name="Google Shape;168;p18"/>
          <p:cNvSpPr/>
          <p:nvPr/>
        </p:nvSpPr>
        <p:spPr>
          <a:xfrm>
            <a:off x="7959875" y="8825"/>
            <a:ext cx="4232100" cy="6858000"/>
          </a:xfrm>
          <a:prstGeom prst="rect">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8"/>
          <p:cNvSpPr txBox="1"/>
          <p:nvPr>
            <p:ph type="title"/>
          </p:nvPr>
        </p:nvSpPr>
        <p:spPr>
          <a:xfrm>
            <a:off x="642975" y="749200"/>
            <a:ext cx="4480200" cy="12303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3F3F3F"/>
              </a:buClr>
              <a:buSzPct val="114285"/>
              <a:buFont typeface="Roboto Medium"/>
              <a:buNone/>
            </a:pPr>
            <a:r>
              <a:rPr lang="en-US" sz="3500">
                <a:solidFill>
                  <a:srgbClr val="3A3838"/>
                </a:solidFill>
                <a:latin typeface="Verdana"/>
                <a:ea typeface="Verdana"/>
                <a:cs typeface="Verdana"/>
                <a:sym typeface="Verdana"/>
              </a:rPr>
              <a:t>The [Your Company </a:t>
            </a:r>
            <a:br>
              <a:rPr lang="en-US" sz="3500">
                <a:solidFill>
                  <a:srgbClr val="3A3838"/>
                </a:solidFill>
                <a:latin typeface="Verdana"/>
                <a:ea typeface="Verdana"/>
                <a:cs typeface="Verdana"/>
                <a:sym typeface="Verdana"/>
              </a:rPr>
            </a:br>
            <a:r>
              <a:rPr lang="en-US" sz="3500">
                <a:solidFill>
                  <a:srgbClr val="3A3838"/>
                </a:solidFill>
                <a:latin typeface="Verdana"/>
                <a:ea typeface="Verdana"/>
                <a:cs typeface="Verdana"/>
                <a:sym typeface="Verdana"/>
              </a:rPr>
              <a:t>Name] Team</a:t>
            </a:r>
            <a:endParaRPr sz="3500">
              <a:solidFill>
                <a:srgbClr val="3A3838"/>
              </a:solidFill>
              <a:latin typeface="Verdana"/>
              <a:ea typeface="Verdana"/>
              <a:cs typeface="Verdana"/>
              <a:sym typeface="Verdana"/>
            </a:endParaRPr>
          </a:p>
        </p:txBody>
      </p:sp>
      <p:sp>
        <p:nvSpPr>
          <p:cNvPr id="170" name="Google Shape;170;p18"/>
          <p:cNvSpPr txBox="1"/>
          <p:nvPr/>
        </p:nvSpPr>
        <p:spPr>
          <a:xfrm>
            <a:off x="642972" y="2186965"/>
            <a:ext cx="3731400" cy="3109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3F3F3F"/>
                </a:solidFill>
                <a:latin typeface="Verdana"/>
                <a:ea typeface="Verdana"/>
                <a:cs typeface="Verdana"/>
                <a:sym typeface="Verdana"/>
              </a:rPr>
              <a:t>Top Row (Left to Right)</a:t>
            </a:r>
            <a:endParaRPr i="0" sz="800" u="none" cap="none" strike="noStrike">
              <a:solidFill>
                <a:srgbClr val="3F3F3F"/>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2100"/>
              <a:buFont typeface="Arial"/>
              <a:buNone/>
            </a:pPr>
            <a:r>
              <a:t/>
            </a:r>
            <a:endParaRPr i="0" sz="2100" u="none" cap="none" strike="noStrike">
              <a:solidFill>
                <a:srgbClr val="3F3F3F"/>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3F3F3F"/>
                </a:solidFill>
                <a:latin typeface="Verdana"/>
                <a:ea typeface="Verdana"/>
                <a:cs typeface="Verdana"/>
                <a:sym typeface="Verdana"/>
              </a:rPr>
              <a:t>Bottom Row (Left to Right)</a:t>
            </a:r>
            <a:endParaRPr i="0" sz="800" u="none" cap="none" strike="noStrike">
              <a:solidFill>
                <a:srgbClr val="3F3F3F"/>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100"/>
              <a:buFont typeface="Arial"/>
              <a:buNone/>
            </a:pPr>
            <a:r>
              <a:t/>
            </a:r>
            <a:endParaRPr i="0" sz="11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a:p>
            <a:pPr indent="-273050" lvl="0" marL="285750" marR="0" rtl="0" algn="l">
              <a:lnSpc>
                <a:spcPct val="100000"/>
              </a:lnSpc>
              <a:spcBef>
                <a:spcPts val="0"/>
              </a:spcBef>
              <a:spcAft>
                <a:spcPts val="0"/>
              </a:spcAft>
              <a:buClr>
                <a:srgbClr val="3F3F3F"/>
              </a:buClr>
              <a:buSzPts val="1600"/>
              <a:buFont typeface="Verdana"/>
              <a:buChar char="—"/>
            </a:pPr>
            <a:r>
              <a:rPr i="0" lang="en-US" sz="1600" u="none" cap="none" strike="noStrike">
                <a:solidFill>
                  <a:srgbClr val="3F3F3F"/>
                </a:solidFill>
                <a:latin typeface="Verdana"/>
                <a:ea typeface="Verdana"/>
                <a:cs typeface="Verdana"/>
                <a:sym typeface="Verdana"/>
              </a:rPr>
              <a:t>Name</a:t>
            </a:r>
            <a:endParaRPr i="0" sz="1600" u="none" cap="none" strike="noStrike">
              <a:solidFill>
                <a:srgbClr val="3F3F3F"/>
              </a:solidFill>
              <a:latin typeface="Verdana"/>
              <a:ea typeface="Verdana"/>
              <a:cs typeface="Verdana"/>
              <a:sym typeface="Verdana"/>
            </a:endParaRPr>
          </a:p>
        </p:txBody>
      </p:sp>
      <p:pic>
        <p:nvPicPr>
          <p:cNvPr id="171" name="Google Shape;171;p18"/>
          <p:cNvPicPr preferRelativeResize="0"/>
          <p:nvPr/>
        </p:nvPicPr>
        <p:blipFill rotWithShape="1">
          <a:blip r:embed="rId4">
            <a:alphaModFix/>
          </a:blip>
          <a:srcRect b="35280" l="0" r="0" t="3445"/>
          <a:stretch/>
        </p:blipFill>
        <p:spPr>
          <a:xfrm>
            <a:off x="5123175" y="1205832"/>
            <a:ext cx="6664647" cy="4090333"/>
          </a:xfrm>
          <a:prstGeom prst="rect">
            <a:avLst/>
          </a:prstGeom>
          <a:noFill/>
          <a:ln cap="flat" cmpd="sng" w="19050">
            <a:solidFill>
              <a:srgbClr val="F3F3F3"/>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75" name="Shape 175"/>
        <p:cNvGrpSpPr/>
        <p:nvPr/>
      </p:nvGrpSpPr>
      <p:grpSpPr>
        <a:xfrm>
          <a:off x="0" y="0"/>
          <a:ext cx="0" cy="0"/>
          <a:chOff x="0" y="0"/>
          <a:chExt cx="0" cy="0"/>
        </a:xfrm>
      </p:grpSpPr>
      <p:sp>
        <p:nvSpPr>
          <p:cNvPr id="176" name="Google Shape;176;p19"/>
          <p:cNvSpPr txBox="1"/>
          <p:nvPr/>
        </p:nvSpPr>
        <p:spPr>
          <a:xfrm>
            <a:off x="825800" y="2254150"/>
            <a:ext cx="3212100" cy="341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i="1" lang="en-US" sz="2000" u="none" cap="none" strike="noStrike">
                <a:solidFill>
                  <a:srgbClr val="1C3947"/>
                </a:solidFill>
                <a:latin typeface="Verdana"/>
                <a:ea typeface="Verdana"/>
                <a:cs typeface="Verdana"/>
                <a:sym typeface="Verdana"/>
              </a:rPr>
              <a:t>Your mission statement goes here.</a:t>
            </a:r>
            <a:endParaRPr i="1" sz="20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a:t>
            </a:r>
            <a:endParaRPr i="0" sz="1400" u="none" cap="none" strike="noStrike">
              <a:solidFill>
                <a:srgbClr val="1C3947"/>
              </a:solidFill>
              <a:latin typeface="Verdana"/>
              <a:ea typeface="Verdana"/>
              <a:cs typeface="Verdana"/>
              <a:sym typeface="Verdana"/>
            </a:endParaRPr>
          </a:p>
        </p:txBody>
      </p:sp>
      <p:sp>
        <p:nvSpPr>
          <p:cNvPr id="177" name="Google Shape;177;p19"/>
          <p:cNvSpPr txBox="1"/>
          <p:nvPr/>
        </p:nvSpPr>
        <p:spPr>
          <a:xfrm>
            <a:off x="857600" y="977800"/>
            <a:ext cx="31803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Verdana"/>
                <a:ea typeface="Verdana"/>
                <a:cs typeface="Verdana"/>
                <a:sym typeface="Verdana"/>
              </a:rPr>
              <a:t>Mission</a:t>
            </a:r>
            <a:endParaRPr i="0" sz="3800" u="none" cap="none" strike="noStrike">
              <a:solidFill>
                <a:srgbClr val="1C3947"/>
              </a:solidFill>
              <a:latin typeface="Verdana"/>
              <a:ea typeface="Verdana"/>
              <a:cs typeface="Verdana"/>
              <a:sym typeface="Verdana"/>
            </a:endParaRPr>
          </a:p>
        </p:txBody>
      </p:sp>
      <p:sp>
        <p:nvSpPr>
          <p:cNvPr id="178" name="Google Shape;178;p19"/>
          <p:cNvSpPr/>
          <p:nvPr/>
        </p:nvSpPr>
        <p:spPr>
          <a:xfrm>
            <a:off x="884231" y="1735225"/>
            <a:ext cx="1110000" cy="62100"/>
          </a:xfrm>
          <a:prstGeom prst="rect">
            <a:avLst/>
          </a:prstGeom>
          <a:solidFill>
            <a:srgbClr val="008561"/>
          </a:solidFill>
          <a:ln cap="flat" cmpd="sng" w="12700">
            <a:solidFill>
              <a:srgbClr val="00897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179" name="Google Shape;179;p19"/>
          <p:cNvSpPr txBox="1"/>
          <p:nvPr/>
        </p:nvSpPr>
        <p:spPr>
          <a:xfrm>
            <a:off x="4552700" y="2254150"/>
            <a:ext cx="3072000" cy="366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i="1" lang="en-US" sz="2000" u="none" cap="none" strike="noStrike">
                <a:solidFill>
                  <a:srgbClr val="1C3947"/>
                </a:solidFill>
                <a:latin typeface="Verdana"/>
                <a:ea typeface="Verdana"/>
                <a:cs typeface="Verdana"/>
                <a:sym typeface="Verdana"/>
              </a:rPr>
              <a:t>Your vision statement goes here.</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a:t>
            </a:r>
            <a:endParaRPr i="0" sz="1400" u="none" cap="none" strike="noStrike">
              <a:solidFill>
                <a:srgbClr val="1C3947"/>
              </a:solidFill>
              <a:latin typeface="Verdana"/>
              <a:ea typeface="Verdana"/>
              <a:cs typeface="Verdana"/>
              <a:sym typeface="Verdana"/>
            </a:endParaRPr>
          </a:p>
        </p:txBody>
      </p:sp>
      <p:sp>
        <p:nvSpPr>
          <p:cNvPr id="180" name="Google Shape;180;p19"/>
          <p:cNvSpPr txBox="1"/>
          <p:nvPr/>
        </p:nvSpPr>
        <p:spPr>
          <a:xfrm>
            <a:off x="4656800" y="977800"/>
            <a:ext cx="29991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Verdana"/>
                <a:ea typeface="Verdana"/>
                <a:cs typeface="Verdana"/>
                <a:sym typeface="Verdana"/>
              </a:rPr>
              <a:t>Vision</a:t>
            </a:r>
            <a:endParaRPr i="0" sz="3800" u="none" cap="none" strike="noStrike">
              <a:solidFill>
                <a:srgbClr val="1C3947"/>
              </a:solidFill>
              <a:latin typeface="Verdana"/>
              <a:ea typeface="Verdana"/>
              <a:cs typeface="Verdana"/>
              <a:sym typeface="Verdana"/>
            </a:endParaRPr>
          </a:p>
        </p:txBody>
      </p:sp>
      <p:sp>
        <p:nvSpPr>
          <p:cNvPr id="181" name="Google Shape;181;p19"/>
          <p:cNvSpPr/>
          <p:nvPr/>
        </p:nvSpPr>
        <p:spPr>
          <a:xfrm>
            <a:off x="4683431" y="1735225"/>
            <a:ext cx="1110000" cy="62100"/>
          </a:xfrm>
          <a:prstGeom prst="rect">
            <a:avLst/>
          </a:prstGeom>
          <a:solidFill>
            <a:srgbClr val="008561"/>
          </a:solidFill>
          <a:ln cap="flat" cmpd="sng" w="12700">
            <a:solidFill>
              <a:srgbClr val="0091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182" name="Google Shape;182;p19"/>
          <p:cNvSpPr txBox="1"/>
          <p:nvPr/>
        </p:nvSpPr>
        <p:spPr>
          <a:xfrm>
            <a:off x="8234150" y="2254150"/>
            <a:ext cx="3072000" cy="366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i="1" lang="en-US" sz="2000" u="none" cap="none" strike="noStrike">
                <a:solidFill>
                  <a:srgbClr val="1C3947"/>
                </a:solidFill>
                <a:latin typeface="Verdana"/>
                <a:ea typeface="Verdana"/>
                <a:cs typeface="Verdana"/>
                <a:sym typeface="Verdana"/>
              </a:rPr>
              <a:t>Your company values </a:t>
            </a:r>
            <a:br>
              <a:rPr i="1" lang="en-US" sz="2000" u="none" cap="none" strike="noStrike">
                <a:solidFill>
                  <a:srgbClr val="1C3947"/>
                </a:solidFill>
                <a:latin typeface="Verdana"/>
                <a:ea typeface="Verdana"/>
                <a:cs typeface="Verdana"/>
                <a:sym typeface="Verdana"/>
              </a:rPr>
            </a:br>
            <a:r>
              <a:rPr i="1" lang="en-US" sz="2000" u="none" cap="none" strike="noStrike">
                <a:solidFill>
                  <a:srgbClr val="1C3947"/>
                </a:solidFill>
                <a:latin typeface="Verdana"/>
                <a:ea typeface="Verdana"/>
                <a:cs typeface="Verdana"/>
                <a:sym typeface="Verdana"/>
              </a:rPr>
              <a:t>go here.</a:t>
            </a:r>
            <a:endParaRPr i="1" sz="20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a:t>
            </a:r>
            <a:endParaRPr i="0" sz="1400" u="none" cap="none" strike="noStrike">
              <a:solidFill>
                <a:srgbClr val="1C3947"/>
              </a:solidFill>
              <a:latin typeface="Verdana"/>
              <a:ea typeface="Verdana"/>
              <a:cs typeface="Verdana"/>
              <a:sym typeface="Verdana"/>
            </a:endParaRPr>
          </a:p>
        </p:txBody>
      </p:sp>
      <p:sp>
        <p:nvSpPr>
          <p:cNvPr id="183" name="Google Shape;183;p19"/>
          <p:cNvSpPr txBox="1"/>
          <p:nvPr/>
        </p:nvSpPr>
        <p:spPr>
          <a:xfrm>
            <a:off x="8307200" y="977800"/>
            <a:ext cx="2999100" cy="730800"/>
          </a:xfrm>
          <a:prstGeom prst="rect">
            <a:avLst/>
          </a:prstGeom>
          <a:noFill/>
          <a:ln>
            <a:noFill/>
          </a:ln>
        </p:spPr>
        <p:txBody>
          <a:bodyPr anchorCtr="0" anchor="t" bIns="0" lIns="0" spcFirstLastPara="1" rIns="0" wrap="square" tIns="0">
            <a:normAutofit/>
          </a:bodyPr>
          <a:lstStyle/>
          <a:p>
            <a:pPr indent="10539" lvl="0" marL="0" marR="4216" rtl="0" algn="l">
              <a:lnSpc>
                <a:spcPct val="100000"/>
              </a:lnSpc>
              <a:spcBef>
                <a:spcPts val="0"/>
              </a:spcBef>
              <a:spcAft>
                <a:spcPts val="0"/>
              </a:spcAft>
              <a:buClr>
                <a:srgbClr val="001B2F"/>
              </a:buClr>
              <a:buSzPts val="4980"/>
              <a:buFont typeface="Arial Black"/>
              <a:buNone/>
            </a:pPr>
            <a:r>
              <a:rPr i="0" lang="en-US" sz="3800" u="none" cap="none" strike="noStrike">
                <a:solidFill>
                  <a:srgbClr val="1C3947"/>
                </a:solidFill>
                <a:latin typeface="Verdana"/>
                <a:ea typeface="Verdana"/>
                <a:cs typeface="Verdana"/>
                <a:sym typeface="Verdana"/>
              </a:rPr>
              <a:t>Values</a:t>
            </a:r>
            <a:endParaRPr i="0" sz="3800" u="none" cap="none" strike="noStrike">
              <a:solidFill>
                <a:srgbClr val="1C3947"/>
              </a:solidFill>
              <a:latin typeface="Verdana"/>
              <a:ea typeface="Verdana"/>
              <a:cs typeface="Verdana"/>
              <a:sym typeface="Verdana"/>
            </a:endParaRPr>
          </a:p>
        </p:txBody>
      </p:sp>
      <p:sp>
        <p:nvSpPr>
          <p:cNvPr id="184" name="Google Shape;184;p19"/>
          <p:cNvSpPr/>
          <p:nvPr/>
        </p:nvSpPr>
        <p:spPr>
          <a:xfrm>
            <a:off x="8333831" y="1735225"/>
            <a:ext cx="1110000" cy="62100"/>
          </a:xfrm>
          <a:prstGeom prst="rect">
            <a:avLst/>
          </a:prstGeom>
          <a:solidFill>
            <a:srgbClr val="008561"/>
          </a:solidFill>
          <a:ln cap="flat" cmpd="sng" w="12700">
            <a:solidFill>
              <a:srgbClr val="0091B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88" name="Shape 188"/>
        <p:cNvGrpSpPr/>
        <p:nvPr/>
      </p:nvGrpSpPr>
      <p:grpSpPr>
        <a:xfrm>
          <a:off x="0" y="0"/>
          <a:ext cx="0" cy="0"/>
          <a:chOff x="0" y="0"/>
          <a:chExt cx="0" cy="0"/>
        </a:xfrm>
      </p:grpSpPr>
      <p:sp>
        <p:nvSpPr>
          <p:cNvPr id="189" name="Google Shape;189;p20"/>
          <p:cNvSpPr/>
          <p:nvPr/>
        </p:nvSpPr>
        <p:spPr>
          <a:xfrm>
            <a:off x="0" y="8825"/>
            <a:ext cx="6117600" cy="6858000"/>
          </a:xfrm>
          <a:prstGeom prst="rect">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90" name="Google Shape;190;p20"/>
          <p:cNvSpPr txBox="1"/>
          <p:nvPr/>
        </p:nvSpPr>
        <p:spPr>
          <a:xfrm>
            <a:off x="2139024" y="2822175"/>
            <a:ext cx="23529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chemeClr val="lt1"/>
                </a:solidFill>
                <a:latin typeface="Verdana"/>
                <a:ea typeface="Verdana"/>
                <a:cs typeface="Verdana"/>
                <a:sym typeface="Verdana"/>
              </a:rPr>
              <a:t>Competitor</a:t>
            </a:r>
            <a:endParaRPr i="0" sz="1400" u="none" cap="none" strike="noStrike">
              <a:solidFill>
                <a:srgbClr val="000000"/>
              </a:solidFill>
              <a:latin typeface="Verdana"/>
              <a:ea typeface="Verdana"/>
              <a:cs typeface="Verdana"/>
              <a:sym typeface="Verdana"/>
            </a:endParaRPr>
          </a:p>
        </p:txBody>
      </p:sp>
      <p:sp>
        <p:nvSpPr>
          <p:cNvPr id="191" name="Google Shape;191;p20"/>
          <p:cNvSpPr/>
          <p:nvPr/>
        </p:nvSpPr>
        <p:spPr>
          <a:xfrm>
            <a:off x="2375651" y="1567418"/>
            <a:ext cx="1676400" cy="623455"/>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192" name="Google Shape;192;p20"/>
          <p:cNvSpPr txBox="1"/>
          <p:nvPr/>
        </p:nvSpPr>
        <p:spPr>
          <a:xfrm>
            <a:off x="2375651" y="1697039"/>
            <a:ext cx="1676399"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193" name="Google Shape;193;p20"/>
          <p:cNvSpPr txBox="1"/>
          <p:nvPr/>
        </p:nvSpPr>
        <p:spPr>
          <a:xfrm>
            <a:off x="2289151" y="3733025"/>
            <a:ext cx="2062200" cy="13251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chemeClr val="lt1"/>
              </a:buClr>
              <a:buSzPts val="1800"/>
              <a:buFont typeface="Verdana"/>
              <a:buChar char="—"/>
            </a:pPr>
            <a:r>
              <a:rPr i="0" lang="en-US" sz="1800" u="none" cap="none" strike="noStrike">
                <a:solidFill>
                  <a:schemeClr val="lt1"/>
                </a:solidFill>
                <a:latin typeface="Verdana"/>
                <a:ea typeface="Verdana"/>
                <a:cs typeface="Verdana"/>
                <a:sym typeface="Verdana"/>
              </a:rPr>
              <a:t>Line Item #1</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chemeClr val="lt1"/>
              </a:buClr>
              <a:buSzPts val="1800"/>
              <a:buFont typeface="Verdana"/>
              <a:buChar char="—"/>
            </a:pPr>
            <a:r>
              <a:rPr i="0" lang="en-US" sz="1800" u="none" cap="none" strike="noStrike">
                <a:solidFill>
                  <a:schemeClr val="lt1"/>
                </a:solidFill>
                <a:latin typeface="Verdana"/>
                <a:ea typeface="Verdana"/>
                <a:cs typeface="Verdana"/>
                <a:sym typeface="Verdana"/>
              </a:rPr>
              <a:t>Line Item #2</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chemeClr val="lt1"/>
              </a:buClr>
              <a:buSzPts val="1800"/>
              <a:buFont typeface="Verdana"/>
              <a:buChar char="—"/>
            </a:pPr>
            <a:r>
              <a:rPr i="0" lang="en-US" sz="1800" u="none" cap="none" strike="noStrike">
                <a:solidFill>
                  <a:schemeClr val="lt1"/>
                </a:solidFill>
                <a:latin typeface="Verdana"/>
                <a:ea typeface="Verdana"/>
                <a:cs typeface="Verdana"/>
                <a:sym typeface="Verdana"/>
              </a:rPr>
              <a:t>Line Item #3</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chemeClr val="lt1"/>
              </a:buClr>
              <a:buSzPts val="1800"/>
              <a:buFont typeface="Verdana"/>
              <a:buChar char="—"/>
            </a:pPr>
            <a:r>
              <a:rPr i="0" lang="en-US" sz="1800" u="none" cap="none" strike="noStrike">
                <a:solidFill>
                  <a:schemeClr val="lt1"/>
                </a:solidFill>
                <a:latin typeface="Verdana"/>
                <a:ea typeface="Verdana"/>
                <a:cs typeface="Verdana"/>
                <a:sym typeface="Verdana"/>
              </a:rPr>
              <a:t>Line Item #4</a:t>
            </a:r>
            <a:endParaRPr i="0" sz="1400" u="none" cap="none" strike="noStrike">
              <a:solidFill>
                <a:srgbClr val="000000"/>
              </a:solidFill>
              <a:latin typeface="Verdana"/>
              <a:ea typeface="Verdana"/>
              <a:cs typeface="Verdana"/>
              <a:sym typeface="Verdana"/>
            </a:endParaRPr>
          </a:p>
        </p:txBody>
      </p:sp>
      <p:sp>
        <p:nvSpPr>
          <p:cNvPr id="194" name="Google Shape;194;p20"/>
          <p:cNvSpPr txBox="1"/>
          <p:nvPr/>
        </p:nvSpPr>
        <p:spPr>
          <a:xfrm>
            <a:off x="8300199" y="2822175"/>
            <a:ext cx="22074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3A3838"/>
                </a:solidFill>
                <a:latin typeface="Verdana"/>
                <a:ea typeface="Verdana"/>
                <a:cs typeface="Verdana"/>
                <a:sym typeface="Verdana"/>
              </a:rPr>
              <a:t>Competitor</a:t>
            </a:r>
            <a:endParaRPr i="0" sz="1400" u="none" cap="none" strike="noStrike">
              <a:solidFill>
                <a:srgbClr val="000000"/>
              </a:solidFill>
              <a:latin typeface="Verdana"/>
              <a:ea typeface="Verdana"/>
              <a:cs typeface="Verdana"/>
              <a:sym typeface="Verdana"/>
            </a:endParaRPr>
          </a:p>
        </p:txBody>
      </p:sp>
      <p:sp>
        <p:nvSpPr>
          <p:cNvPr id="195" name="Google Shape;195;p20"/>
          <p:cNvSpPr/>
          <p:nvPr/>
        </p:nvSpPr>
        <p:spPr>
          <a:xfrm>
            <a:off x="8536831" y="1567418"/>
            <a:ext cx="1676400" cy="623455"/>
          </a:xfrm>
          <a:prstGeom prst="rect">
            <a:avLst/>
          </a:prstGeom>
          <a:noFill/>
          <a:ln cap="flat" cmpd="sng" w="12700">
            <a:solidFill>
              <a:srgbClr val="3A383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196" name="Google Shape;196;p20"/>
          <p:cNvSpPr txBox="1"/>
          <p:nvPr/>
        </p:nvSpPr>
        <p:spPr>
          <a:xfrm>
            <a:off x="8536831" y="1697039"/>
            <a:ext cx="1676399"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3A3838"/>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197" name="Google Shape;197;p20"/>
          <p:cNvSpPr txBox="1"/>
          <p:nvPr/>
        </p:nvSpPr>
        <p:spPr>
          <a:xfrm>
            <a:off x="8450325" y="3733025"/>
            <a:ext cx="1987200" cy="13251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3A3838"/>
              </a:buClr>
              <a:buSzPts val="1800"/>
              <a:buFont typeface="Verdana"/>
              <a:buChar char="—"/>
            </a:pPr>
            <a:r>
              <a:rPr i="0" lang="en-US" sz="1800" u="none" cap="none" strike="noStrike">
                <a:solidFill>
                  <a:srgbClr val="3A3838"/>
                </a:solidFill>
                <a:latin typeface="Verdana"/>
                <a:ea typeface="Verdana"/>
                <a:cs typeface="Verdana"/>
                <a:sym typeface="Verdana"/>
              </a:rPr>
              <a:t>Line Item #1</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rgbClr val="3A3838"/>
              </a:buClr>
              <a:buSzPts val="1800"/>
              <a:buFont typeface="Verdana"/>
              <a:buChar char="—"/>
            </a:pPr>
            <a:r>
              <a:rPr i="0" lang="en-US" sz="1800" u="none" cap="none" strike="noStrike">
                <a:solidFill>
                  <a:srgbClr val="3A3838"/>
                </a:solidFill>
                <a:latin typeface="Verdana"/>
                <a:ea typeface="Verdana"/>
                <a:cs typeface="Verdana"/>
                <a:sym typeface="Verdana"/>
              </a:rPr>
              <a:t>Line Item #2</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rgbClr val="3A3838"/>
              </a:buClr>
              <a:buSzPts val="1800"/>
              <a:buFont typeface="Verdana"/>
              <a:buChar char="—"/>
            </a:pPr>
            <a:r>
              <a:rPr i="0" lang="en-US" sz="1800" u="none" cap="none" strike="noStrike">
                <a:solidFill>
                  <a:srgbClr val="3A3838"/>
                </a:solidFill>
                <a:latin typeface="Verdana"/>
                <a:ea typeface="Verdana"/>
                <a:cs typeface="Verdana"/>
                <a:sym typeface="Verdana"/>
              </a:rPr>
              <a:t>Line Item #3</a:t>
            </a:r>
            <a:endParaRPr i="0" sz="1400" u="none" cap="none" strike="noStrike">
              <a:solidFill>
                <a:srgbClr val="000000"/>
              </a:solidFill>
              <a:latin typeface="Verdana"/>
              <a:ea typeface="Verdana"/>
              <a:cs typeface="Verdana"/>
              <a:sym typeface="Verdana"/>
            </a:endParaRPr>
          </a:p>
          <a:p>
            <a:pPr indent="-285750" lvl="0" marL="285750" marR="0" rtl="0" algn="l">
              <a:lnSpc>
                <a:spcPct val="115000"/>
              </a:lnSpc>
              <a:spcBef>
                <a:spcPts val="0"/>
              </a:spcBef>
              <a:spcAft>
                <a:spcPts val="0"/>
              </a:spcAft>
              <a:buClr>
                <a:srgbClr val="3A3838"/>
              </a:buClr>
              <a:buSzPts val="1800"/>
              <a:buFont typeface="Verdana"/>
              <a:buChar char="—"/>
            </a:pPr>
            <a:r>
              <a:rPr i="0" lang="en-US" sz="1800" u="none" cap="none" strike="noStrike">
                <a:solidFill>
                  <a:srgbClr val="3A3838"/>
                </a:solidFill>
                <a:latin typeface="Verdana"/>
                <a:ea typeface="Verdana"/>
                <a:cs typeface="Verdana"/>
                <a:sym typeface="Verdana"/>
              </a:rPr>
              <a:t>Line Item #4</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01" name="Shape 201"/>
        <p:cNvGrpSpPr/>
        <p:nvPr/>
      </p:nvGrpSpPr>
      <p:grpSpPr>
        <a:xfrm>
          <a:off x="0" y="0"/>
          <a:ext cx="0" cy="0"/>
          <a:chOff x="0" y="0"/>
          <a:chExt cx="0" cy="0"/>
        </a:xfrm>
      </p:grpSpPr>
      <p:pic>
        <p:nvPicPr>
          <p:cNvPr id="202" name="Google Shape;202;p21"/>
          <p:cNvPicPr preferRelativeResize="0"/>
          <p:nvPr/>
        </p:nvPicPr>
        <p:blipFill rotWithShape="1">
          <a:blip r:embed="rId3">
            <a:alphaModFix/>
          </a:blip>
          <a:srcRect b="-9" l="0" r="0" t="0"/>
          <a:stretch/>
        </p:blipFill>
        <p:spPr>
          <a:xfrm>
            <a:off x="7227959" y="-8878"/>
            <a:ext cx="4964041" cy="6866878"/>
          </a:xfrm>
          <a:prstGeom prst="rect">
            <a:avLst/>
          </a:prstGeom>
          <a:noFill/>
          <a:ln>
            <a:noFill/>
          </a:ln>
        </p:spPr>
      </p:pic>
      <p:sp>
        <p:nvSpPr>
          <p:cNvPr id="203" name="Google Shape;203;p21"/>
          <p:cNvSpPr txBox="1"/>
          <p:nvPr/>
        </p:nvSpPr>
        <p:spPr>
          <a:xfrm>
            <a:off x="2125056" y="4551122"/>
            <a:ext cx="2563500" cy="5556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1400"/>
              <a:buFont typeface="Arial"/>
              <a:buNone/>
            </a:pPr>
            <a:r>
              <a:rPr i="0" lang="en-US" sz="1400" u="none" cap="none" strike="noStrike">
                <a:solidFill>
                  <a:srgbClr val="3A3838"/>
                </a:solidFill>
                <a:latin typeface="Verdana"/>
                <a:ea typeface="Verdana"/>
                <a:cs typeface="Verdana"/>
                <a:sym typeface="Verdana"/>
              </a:rPr>
              <a:t>First &amp; Last name</a:t>
            </a:r>
            <a:endParaRPr i="0" sz="16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en-US" sz="1400" u="none" cap="none" strike="noStrike">
                <a:solidFill>
                  <a:srgbClr val="3A3838"/>
                </a:solidFill>
                <a:latin typeface="Verdana"/>
                <a:ea typeface="Verdana"/>
                <a:cs typeface="Verdana"/>
                <a:sym typeface="Verdana"/>
              </a:rPr>
              <a:t>Job Title, Company</a:t>
            </a:r>
            <a:endParaRPr i="0" sz="1600" u="none" cap="none" strike="noStrike">
              <a:solidFill>
                <a:srgbClr val="000000"/>
              </a:solidFill>
              <a:latin typeface="Verdana"/>
              <a:ea typeface="Verdana"/>
              <a:cs typeface="Verdana"/>
              <a:sym typeface="Verdana"/>
            </a:endParaRPr>
          </a:p>
        </p:txBody>
      </p:sp>
      <p:sp>
        <p:nvSpPr>
          <p:cNvPr id="204" name="Google Shape;204;p21"/>
          <p:cNvSpPr txBox="1"/>
          <p:nvPr>
            <p:ph type="title"/>
          </p:nvPr>
        </p:nvSpPr>
        <p:spPr>
          <a:xfrm>
            <a:off x="996799" y="1803675"/>
            <a:ext cx="5105100" cy="2152200"/>
          </a:xfrm>
          <a:prstGeom prst="rect">
            <a:avLst/>
          </a:prstGeom>
          <a:noFill/>
          <a:ln>
            <a:noFill/>
          </a:ln>
        </p:spPr>
        <p:txBody>
          <a:bodyPr anchorCtr="0" anchor="t" bIns="0" lIns="0" spcFirstLastPara="1" rIns="0" wrap="square" tIns="0">
            <a:noAutofit/>
          </a:bodyPr>
          <a:lstStyle/>
          <a:p>
            <a:pPr indent="10255" lvl="0" marL="0" marR="4318" rtl="0" algn="ctr">
              <a:lnSpc>
                <a:spcPct val="100000"/>
              </a:lnSpc>
              <a:spcBef>
                <a:spcPts val="0"/>
              </a:spcBef>
              <a:spcAft>
                <a:spcPts val="0"/>
              </a:spcAft>
              <a:buClr>
                <a:srgbClr val="000000"/>
              </a:buClr>
              <a:buSzPts val="3213"/>
              <a:buFont typeface="Arial"/>
              <a:buNone/>
            </a:pPr>
            <a:r>
              <a:rPr i="0" lang="en-US" sz="3313" u="none" cap="none" strike="noStrike">
                <a:solidFill>
                  <a:srgbClr val="3A3838"/>
                </a:solidFill>
                <a:latin typeface="Verdana"/>
                <a:ea typeface="Verdana"/>
                <a:cs typeface="Verdana"/>
                <a:sym typeface="Verdana"/>
              </a:rPr>
              <a:t>“</a:t>
            </a:r>
            <a:r>
              <a:rPr lang="en-US" sz="3340">
                <a:solidFill>
                  <a:srgbClr val="3A3838"/>
                </a:solidFill>
                <a:latin typeface="Verdana"/>
                <a:ea typeface="Verdana"/>
                <a:cs typeface="Verdana"/>
                <a:sym typeface="Verdana"/>
              </a:rPr>
              <a:t>Insert a customer testimonial that demonstrates the value of your business here.</a:t>
            </a:r>
            <a:r>
              <a:rPr i="0" lang="en-US" sz="3313" u="none" cap="none" strike="noStrike">
                <a:solidFill>
                  <a:srgbClr val="3A3838"/>
                </a:solidFill>
                <a:latin typeface="Verdana"/>
                <a:ea typeface="Verdana"/>
                <a:cs typeface="Verdana"/>
                <a:sym typeface="Verdana"/>
              </a:rPr>
              <a:t>”</a:t>
            </a:r>
            <a:endParaRPr sz="4059">
              <a:solidFill>
                <a:srgbClr val="3A3838"/>
              </a:solidFill>
              <a:latin typeface="Verdana"/>
              <a:ea typeface="Verdana"/>
              <a:cs typeface="Verdana"/>
              <a:sym typeface="Verdana"/>
            </a:endParaRPr>
          </a:p>
        </p:txBody>
      </p:sp>
      <p:sp>
        <p:nvSpPr>
          <p:cNvPr id="205" name="Google Shape;205;p21"/>
          <p:cNvSpPr/>
          <p:nvPr/>
        </p:nvSpPr>
        <p:spPr>
          <a:xfrm>
            <a:off x="2095606" y="4117067"/>
            <a:ext cx="2622600" cy="45600"/>
          </a:xfrm>
          <a:prstGeom prst="rect">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