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Lst>
  <p:sldSz cy="6858000" cx="12192000"/>
  <p:notesSz cx="6858000" cy="9144000"/>
  <p:embeddedFontLst>
    <p:embeddedFont>
      <p:font typeface="Proxima Nova"/>
      <p:regular r:id="rId22"/>
      <p:bold r:id="rId23"/>
      <p:italic r:id="rId24"/>
      <p:boldItalic r:id="rId25"/>
    </p:embeddedFont>
    <p:embeddedFont>
      <p:font typeface="Lexend"/>
      <p:regular r:id="rId26"/>
      <p:bold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88D211E-C564-41AD-A306-7EA2A75C6B77}">
  <a:tblStyle styleId="{588D211E-C564-41AD-A306-7EA2A75C6B77}"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8EBF5"/>
          </a:solidFill>
        </a:fill>
      </a:tcStyle>
    </a:wholeTbl>
    <a:band1H>
      <a:tcTxStyle b="off" i="off"/>
      <a:tcStyle>
        <a:fill>
          <a:solidFill>
            <a:srgbClr val="CDD4EA"/>
          </a:solidFill>
        </a:fill>
      </a:tcStyle>
    </a:band1H>
    <a:band2H>
      <a:tcTxStyle b="off" i="off"/>
    </a:band2H>
    <a:band1V>
      <a:tcTxStyle b="off" i="off"/>
      <a:tcStyle>
        <a:fill>
          <a:solidFill>
            <a:srgbClr val="CDD4EA"/>
          </a:solidFill>
        </a:fill>
      </a:tcStyle>
    </a:band1V>
    <a:band2V>
      <a:tcTxStyle b="off" i="off"/>
    </a:band2V>
    <a:lastCol>
      <a:tcTxStyle b="on" i="off">
        <a:font>
          <a:latin typeface="Calibri"/>
          <a:ea typeface="Calibri"/>
          <a:cs typeface="Calibri"/>
        </a:font>
        <a:schemeClr val="lt1"/>
      </a:tcTxStyle>
      <a:tcStyle>
        <a:fill>
          <a:solidFill>
            <a:schemeClr val="accent1"/>
          </a:solidFill>
        </a:fill>
      </a:tcStyle>
    </a:lastCol>
    <a:firstCol>
      <a:tcTxStyle b="on" i="off">
        <a:font>
          <a:latin typeface="Calibri"/>
          <a:ea typeface="Calibri"/>
          <a:cs typeface="Calibri"/>
        </a:font>
        <a:schemeClr val="lt1"/>
      </a:tcTxStyle>
      <a:tcStyle>
        <a:fill>
          <a:solidFill>
            <a:schemeClr val="accent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b="off" i="off"/>
    </a:seCell>
    <a:swCell>
      <a:tcTxStyle b="off" i="off"/>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b="off" i="off"/>
    </a:neCell>
    <a:nwCell>
      <a:tcTxStyle b="off" i="off"/>
    </a:nwCell>
  </a:tblStyle>
  <a:tblStyle styleId="{AD7FE0C3-C488-4DE8-BD6D-8E749940FCA7}" styleName="Table_1">
    <a:wholeTbl>
      <a:tcTxStyle>
        <a:font>
          <a:latin typeface="Arial"/>
          <a:ea typeface="Arial"/>
          <a:cs typeface="Arial"/>
        </a:font>
        <a:srgbClr val="000000"/>
      </a:tcTxStyle>
      <a:tcStyle>
        <a:tcBdr>
          <a:left>
            <a:ln cap="flat" cmpd="sng" w="12700">
              <a:solidFill>
                <a:srgbClr val="F5F8FA"/>
              </a:solidFill>
              <a:prstDash val="solid"/>
              <a:round/>
              <a:headEnd len="sm" w="sm" type="none"/>
              <a:tailEnd len="sm" w="sm" type="none"/>
            </a:ln>
          </a:left>
          <a:right>
            <a:ln cap="flat" cmpd="sng" w="12700">
              <a:solidFill>
                <a:srgbClr val="F5F8FA"/>
              </a:solidFill>
              <a:prstDash val="solid"/>
              <a:round/>
              <a:headEnd len="sm" w="sm" type="none"/>
              <a:tailEnd len="sm" w="sm" type="none"/>
            </a:ln>
          </a:right>
          <a:top>
            <a:ln cap="flat" cmpd="sng" w="12700">
              <a:solidFill>
                <a:srgbClr val="F5F8FA"/>
              </a:solidFill>
              <a:prstDash val="solid"/>
              <a:round/>
              <a:headEnd len="sm" w="sm" type="none"/>
              <a:tailEnd len="sm" w="sm" type="none"/>
            </a:ln>
          </a:top>
          <a:bottom>
            <a:ln cap="flat" cmpd="sng" w="12700">
              <a:solidFill>
                <a:srgbClr val="F5F8FA"/>
              </a:solidFill>
              <a:prstDash val="solid"/>
              <a:round/>
              <a:headEnd len="sm" w="sm" type="none"/>
              <a:tailEnd len="sm" w="sm" type="none"/>
            </a:ln>
          </a:bottom>
          <a:insideH>
            <a:ln cap="flat" cmpd="sng" w="12700">
              <a:solidFill>
                <a:srgbClr val="F5F8FA"/>
              </a:solidFill>
              <a:prstDash val="solid"/>
              <a:round/>
              <a:headEnd len="sm" w="sm" type="none"/>
              <a:tailEnd len="sm" w="sm" type="none"/>
            </a:ln>
          </a:insideH>
          <a:insideV>
            <a:ln cap="flat" cmpd="sng" w="12700">
              <a:solidFill>
                <a:srgbClr val="F5F8FA"/>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ProximaNova-regular.fntdata"/><Relationship Id="rId21" Type="http://schemas.openxmlformats.org/officeDocument/2006/relationships/slide" Target="slides/slide16.xml"/><Relationship Id="rId24" Type="http://schemas.openxmlformats.org/officeDocument/2006/relationships/font" Target="fonts/ProximaNova-italic.fntdata"/><Relationship Id="rId23" Type="http://schemas.openxmlformats.org/officeDocument/2006/relationships/font" Target="fonts/ProximaNova-bold.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Lexend-regular.fntdata"/><Relationship Id="rId25" Type="http://schemas.openxmlformats.org/officeDocument/2006/relationships/font" Target="fonts/ProximaNova-boldItalic.fntdata"/><Relationship Id="rId27" Type="http://schemas.openxmlformats.org/officeDocument/2006/relationships/font" Target="fonts/Lexend-bold.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 name="Google Shape;86;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b="1" lang="en-US" sz="1400">
                <a:solidFill>
                  <a:srgbClr val="33475B"/>
                </a:solidFill>
                <a:latin typeface="Avenir"/>
                <a:ea typeface="Avenir"/>
                <a:cs typeface="Avenir"/>
                <a:sym typeface="Avenir"/>
              </a:rPr>
              <a:t>Title Slide</a:t>
            </a:r>
            <a:endParaRPr b="1" sz="1400">
              <a:solidFill>
                <a:srgbClr val="33475B"/>
              </a:solidFill>
              <a:latin typeface="Avenir"/>
              <a:ea typeface="Avenir"/>
              <a:cs typeface="Avenir"/>
              <a:sym typeface="Avenir"/>
            </a:endParaRPr>
          </a:p>
          <a:p>
            <a:pPr indent="-304800" lvl="0" marL="457200" rtl="0" algn="l">
              <a:lnSpc>
                <a:spcPct val="100000"/>
              </a:lnSpc>
              <a:spcBef>
                <a:spcPts val="0"/>
              </a:spcBef>
              <a:spcAft>
                <a:spcPts val="0"/>
              </a:spcAft>
              <a:buClr>
                <a:srgbClr val="33475B"/>
              </a:buClr>
              <a:buSzPts val="1200"/>
              <a:buFont typeface="Avenir"/>
              <a:buChar char="●"/>
            </a:pPr>
            <a:r>
              <a:rPr lang="en-US" sz="1200">
                <a:solidFill>
                  <a:srgbClr val="33475B"/>
                </a:solidFill>
                <a:latin typeface="Avenir"/>
                <a:ea typeface="Avenir"/>
                <a:cs typeface="Avenir"/>
                <a:sym typeface="Avenir"/>
              </a:rPr>
              <a:t>Dark</a:t>
            </a:r>
            <a:endParaRPr sz="1200">
              <a:solidFill>
                <a:srgbClr val="33475B"/>
              </a:solidFill>
              <a:latin typeface="Avenir"/>
              <a:ea typeface="Avenir"/>
              <a:cs typeface="Avenir"/>
              <a:sym typeface="Aveni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7" name="Google Shape;237;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p1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4" name="Google Shape;254;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0" name="Google Shape;260;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7" name="Google Shape;267;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78" name="Google Shape;278;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p1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99" name="Google Shape;299;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g346204fdffe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6" name="Google Shape;306;g346204fdffe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rgbClr val="33475B"/>
              </a:buClr>
              <a:buSzPts val="1400"/>
              <a:buFont typeface="Avenir"/>
              <a:buNone/>
            </a:pPr>
            <a:r>
              <a:rPr b="1" lang="en-US" sz="1400">
                <a:solidFill>
                  <a:srgbClr val="33475B"/>
                </a:solidFill>
                <a:latin typeface="Avenir"/>
                <a:ea typeface="Avenir"/>
                <a:cs typeface="Avenir"/>
                <a:sym typeface="Avenir"/>
              </a:rPr>
              <a:t>Product Screenshot Full MacBook</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3" name="Google Shape;93;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rgbClr val="33475B"/>
              </a:buClr>
              <a:buSzPts val="1400"/>
              <a:buFont typeface="Avenir"/>
              <a:buNone/>
            </a:pPr>
            <a:r>
              <a:rPr b="1" lang="en-US" sz="1400">
                <a:solidFill>
                  <a:srgbClr val="33475B"/>
                </a:solidFill>
                <a:latin typeface="Avenir"/>
                <a:ea typeface="Avenir"/>
                <a:cs typeface="Avenir"/>
                <a:sym typeface="Avenir"/>
              </a:rPr>
              <a:t>Please watch all videos above. </a:t>
            </a:r>
            <a:endParaRPr b="1" sz="1400">
              <a:solidFill>
                <a:srgbClr val="33475B"/>
              </a:solidFill>
              <a:latin typeface="Avenir"/>
              <a:ea typeface="Avenir"/>
              <a:cs typeface="Avenir"/>
              <a:sym typeface="Aveni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3" name="Google Shape;103;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3" name="Google Shape;113;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1" name="Google Shape;121;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7" name="Google Shape;177;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8" name="Google Shape;178;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5" name="Google Shape;195;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9" name="Google Shape;209;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6" name="Google Shape;226;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 name="Shape 15"/>
        <p:cNvGrpSpPr/>
        <p:nvPr/>
      </p:nvGrpSpPr>
      <p:grpSpPr>
        <a:xfrm>
          <a:off x="0" y="0"/>
          <a:ext cx="0" cy="0"/>
          <a:chOff x="0" y="0"/>
          <a:chExt cx="0" cy="0"/>
        </a:xfrm>
      </p:grpSpPr>
      <p:sp>
        <p:nvSpPr>
          <p:cNvPr id="16" name="Google Shape;16;p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 name="Google Shape;18;p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1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11"/>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5" name="Google Shape;75;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12"/>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0" name="Google Shape;80;p12"/>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1" name="Google Shape;81;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2" name="Google Shape;82;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9" name="Shape 19"/>
        <p:cNvGrpSpPr/>
        <p:nvPr/>
      </p:nvGrpSpPr>
      <p:grpSpPr>
        <a:xfrm>
          <a:off x="0" y="0"/>
          <a:ext cx="0" cy="0"/>
          <a:chOff x="0" y="0"/>
          <a:chExt cx="0" cy="0"/>
        </a:xfrm>
      </p:grpSpPr>
      <p:sp>
        <p:nvSpPr>
          <p:cNvPr id="20" name="Google Shape;20;p3"/>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3"/>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 name="Google Shape;24;p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5" name="Shape 25"/>
        <p:cNvGrpSpPr/>
        <p:nvPr/>
      </p:nvGrpSpPr>
      <p:grpSpPr>
        <a:xfrm>
          <a:off x="0" y="0"/>
          <a:ext cx="0" cy="0"/>
          <a:chOff x="0" y="0"/>
          <a:chExt cx="0" cy="0"/>
        </a:xfrm>
      </p:grpSpPr>
      <p:sp>
        <p:nvSpPr>
          <p:cNvPr id="26" name="Google Shape;26;p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4"/>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8" name="Google Shape;28;p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1" name="Shape 31"/>
        <p:cNvGrpSpPr/>
        <p:nvPr/>
      </p:nvGrpSpPr>
      <p:grpSpPr>
        <a:xfrm>
          <a:off x="0" y="0"/>
          <a:ext cx="0" cy="0"/>
          <a:chOff x="0" y="0"/>
          <a:chExt cx="0" cy="0"/>
        </a:xfrm>
      </p:grpSpPr>
      <p:sp>
        <p:nvSpPr>
          <p:cNvPr id="32" name="Google Shape;32;p5"/>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5"/>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4" name="Google Shape;34;p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 name="Google Shape;36;p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7" name="Shape 37"/>
        <p:cNvGrpSpPr/>
        <p:nvPr/>
      </p:nvGrpSpPr>
      <p:grpSpPr>
        <a:xfrm>
          <a:off x="0" y="0"/>
          <a:ext cx="0" cy="0"/>
          <a:chOff x="0" y="0"/>
          <a:chExt cx="0" cy="0"/>
        </a:xfrm>
      </p:grpSpPr>
      <p:sp>
        <p:nvSpPr>
          <p:cNvPr id="38" name="Google Shape;38;p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6"/>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6"/>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1" name="Google Shape;41;p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4" name="Shape 44"/>
        <p:cNvGrpSpPr/>
        <p:nvPr/>
      </p:nvGrpSpPr>
      <p:grpSpPr>
        <a:xfrm>
          <a:off x="0" y="0"/>
          <a:ext cx="0" cy="0"/>
          <a:chOff x="0" y="0"/>
          <a:chExt cx="0" cy="0"/>
        </a:xfrm>
      </p:grpSpPr>
      <p:sp>
        <p:nvSpPr>
          <p:cNvPr id="45" name="Google Shape;45;p7"/>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6" name="Google Shape;46;p7"/>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7" name="Google Shape;47;p7"/>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8" name="Google Shape;48;p7"/>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9" name="Google Shape;49;p7"/>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0" name="Google Shape;50;p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3" name="Shape 53"/>
        <p:cNvGrpSpPr/>
        <p:nvPr/>
      </p:nvGrpSpPr>
      <p:grpSpPr>
        <a:xfrm>
          <a:off x="0" y="0"/>
          <a:ext cx="0" cy="0"/>
          <a:chOff x="0" y="0"/>
          <a:chExt cx="0" cy="0"/>
        </a:xfrm>
      </p:grpSpPr>
      <p:sp>
        <p:nvSpPr>
          <p:cNvPr id="54" name="Google Shape;54;p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5" name="Google Shape;55;p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9"/>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9"/>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1" name="Google Shape;61;p9"/>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2" name="Google Shape;62;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1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0"/>
          <p:cNvSpPr/>
          <p:nvPr>
            <p:ph idx="2" type="pic"/>
          </p:nvPr>
        </p:nvSpPr>
        <p:spPr>
          <a:xfrm>
            <a:off x="5183188" y="987425"/>
            <a:ext cx="6172200" cy="4873625"/>
          </a:xfrm>
          <a:prstGeom prst="rect">
            <a:avLst/>
          </a:prstGeom>
          <a:noFill/>
          <a:ln>
            <a:noFill/>
          </a:ln>
        </p:spPr>
      </p:sp>
      <p:sp>
        <p:nvSpPr>
          <p:cNvPr id="68" name="Google Shape;68;p10"/>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9" name="Google Shape;69;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0.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4.jpg"/><Relationship Id="rId4" Type="http://schemas.openxmlformats.org/officeDocument/2006/relationships/image" Target="../media/image3.jpg"/><Relationship Id="rId5" Type="http://schemas.openxmlformats.org/officeDocument/2006/relationships/image" Target="../media/image13.jpg"/><Relationship Id="rId6" Type="http://schemas.openxmlformats.org/officeDocument/2006/relationships/image" Target="../media/image11.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png"/><Relationship Id="rId4" Type="http://schemas.openxmlformats.org/officeDocument/2006/relationships/hyperlink" Target="https://plangrowlab.com/go/resources-book-cal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5.jpg"/><Relationship Id="rId4" Type="http://schemas.openxmlformats.org/officeDocument/2006/relationships/image" Target="../media/image8.jpg"/><Relationship Id="rId5" Type="http://schemas.openxmlformats.org/officeDocument/2006/relationships/image" Target="../media/image12.jpg"/><Relationship Id="rId6" Type="http://schemas.openxmlformats.org/officeDocument/2006/relationships/image" Target="../media/image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87" name="Shape 87"/>
        <p:cNvGrpSpPr/>
        <p:nvPr/>
      </p:nvGrpSpPr>
      <p:grpSpPr>
        <a:xfrm>
          <a:off x="0" y="0"/>
          <a:ext cx="0" cy="0"/>
          <a:chOff x="0" y="0"/>
          <a:chExt cx="0" cy="0"/>
        </a:xfrm>
      </p:grpSpPr>
      <p:sp>
        <p:nvSpPr>
          <p:cNvPr id="88" name="Google Shape;88;p13"/>
          <p:cNvSpPr txBox="1"/>
          <p:nvPr>
            <p:ph idx="4294967295" type="title"/>
          </p:nvPr>
        </p:nvSpPr>
        <p:spPr>
          <a:xfrm>
            <a:off x="1386800" y="2676525"/>
            <a:ext cx="10347900" cy="1273200"/>
          </a:xfrm>
          <a:prstGeom prst="rect">
            <a:avLst/>
          </a:prstGeom>
          <a:noFill/>
          <a:ln>
            <a:noFill/>
          </a:ln>
        </p:spPr>
        <p:txBody>
          <a:bodyPr anchorCtr="0" anchor="t" bIns="121900" lIns="121900" spcFirstLastPara="1" rIns="121900" wrap="square" tIns="121900">
            <a:normAutofit fontScale="90000"/>
          </a:bodyPr>
          <a:lstStyle/>
          <a:p>
            <a:pPr indent="0" lvl="0" marL="0" rtl="0" algn="l">
              <a:lnSpc>
                <a:spcPct val="90000"/>
              </a:lnSpc>
              <a:spcBef>
                <a:spcPts val="0"/>
              </a:spcBef>
              <a:spcAft>
                <a:spcPts val="0"/>
              </a:spcAft>
              <a:buClr>
                <a:schemeClr val="lt1"/>
              </a:buClr>
              <a:buSzPct val="100000"/>
              <a:buFont typeface="Avenir"/>
              <a:buNone/>
            </a:pPr>
            <a:r>
              <a:rPr lang="en-US" sz="6400">
                <a:solidFill>
                  <a:srgbClr val="1C3947"/>
                </a:solidFill>
                <a:latin typeface="Verdana"/>
                <a:ea typeface="Verdana"/>
                <a:cs typeface="Verdana"/>
                <a:sym typeface="Verdana"/>
              </a:rPr>
              <a:t>Company Profile Template</a:t>
            </a:r>
            <a:endParaRPr sz="6400">
              <a:solidFill>
                <a:srgbClr val="1C3947"/>
              </a:solidFill>
              <a:latin typeface="Verdana"/>
              <a:ea typeface="Verdana"/>
              <a:cs typeface="Verdana"/>
              <a:sym typeface="Verdana"/>
            </a:endParaRPr>
          </a:p>
          <a:p>
            <a:pPr indent="0" lvl="0" marL="0" rtl="0" algn="l">
              <a:lnSpc>
                <a:spcPct val="90000"/>
              </a:lnSpc>
              <a:spcBef>
                <a:spcPts val="0"/>
              </a:spcBef>
              <a:spcAft>
                <a:spcPts val="0"/>
              </a:spcAft>
              <a:buClr>
                <a:srgbClr val="FFFFFF"/>
              </a:buClr>
              <a:buSzPct val="100000"/>
              <a:buFont typeface="Avenir"/>
              <a:buNone/>
            </a:pPr>
            <a:r>
              <a:t/>
            </a:r>
            <a:endParaRPr b="1" sz="6400">
              <a:solidFill>
                <a:srgbClr val="FFFFFF"/>
              </a:solidFill>
              <a:latin typeface="Verdana"/>
              <a:ea typeface="Verdana"/>
              <a:cs typeface="Verdana"/>
              <a:sym typeface="Verdana"/>
            </a:endParaRPr>
          </a:p>
        </p:txBody>
      </p:sp>
      <p:cxnSp>
        <p:nvCxnSpPr>
          <p:cNvPr id="89" name="Google Shape;89;p13"/>
          <p:cNvCxnSpPr/>
          <p:nvPr/>
        </p:nvCxnSpPr>
        <p:spPr>
          <a:xfrm flipH="1" rot="10800000">
            <a:off x="335763" y="684100"/>
            <a:ext cx="1214400" cy="6300"/>
          </a:xfrm>
          <a:prstGeom prst="straightConnector1">
            <a:avLst/>
          </a:prstGeom>
          <a:noFill/>
          <a:ln cap="flat" cmpd="sng" w="19050">
            <a:solidFill>
              <a:srgbClr val="008561"/>
            </a:solidFill>
            <a:prstDash val="solid"/>
            <a:round/>
            <a:headEnd len="sm" w="sm" type="none"/>
            <a:tailEnd len="sm" w="sm" type="none"/>
          </a:ln>
        </p:spPr>
      </p:cxnSp>
      <p:pic>
        <p:nvPicPr>
          <p:cNvPr id="90" name="Google Shape;90;p13"/>
          <p:cNvPicPr preferRelativeResize="0"/>
          <p:nvPr/>
        </p:nvPicPr>
        <p:blipFill rotWithShape="1">
          <a:blip r:embed="rId3">
            <a:alphaModFix/>
          </a:blip>
          <a:srcRect b="0" l="0" r="0" t="0"/>
          <a:stretch/>
        </p:blipFill>
        <p:spPr>
          <a:xfrm>
            <a:off x="306800" y="444525"/>
            <a:ext cx="1272325" cy="20955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238" name="Shape 238"/>
        <p:cNvGrpSpPr/>
        <p:nvPr/>
      </p:nvGrpSpPr>
      <p:grpSpPr>
        <a:xfrm>
          <a:off x="0" y="0"/>
          <a:ext cx="0" cy="0"/>
          <a:chOff x="0" y="0"/>
          <a:chExt cx="0" cy="0"/>
        </a:xfrm>
      </p:grpSpPr>
      <p:sp>
        <p:nvSpPr>
          <p:cNvPr id="239" name="Google Shape;239;p2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4000"/>
              <a:buFont typeface="Avenir"/>
              <a:buNone/>
            </a:pPr>
            <a:r>
              <a:rPr b="1" lang="en-US" sz="3400">
                <a:solidFill>
                  <a:srgbClr val="1C3947"/>
                </a:solidFill>
                <a:latin typeface="Verdana"/>
                <a:ea typeface="Verdana"/>
                <a:cs typeface="Verdana"/>
                <a:sym typeface="Verdana"/>
              </a:rPr>
              <a:t>Awards &amp; Recognition</a:t>
            </a:r>
            <a:endParaRPr b="1" sz="3800">
              <a:solidFill>
                <a:srgbClr val="1C3947"/>
              </a:solidFill>
              <a:latin typeface="Verdana"/>
              <a:ea typeface="Verdana"/>
              <a:cs typeface="Verdana"/>
              <a:sym typeface="Verdana"/>
            </a:endParaRPr>
          </a:p>
        </p:txBody>
      </p:sp>
      <p:sp>
        <p:nvSpPr>
          <p:cNvPr id="240" name="Google Shape;240;p22"/>
          <p:cNvSpPr txBox="1"/>
          <p:nvPr/>
        </p:nvSpPr>
        <p:spPr>
          <a:xfrm>
            <a:off x="1798287" y="1956525"/>
            <a:ext cx="4027800" cy="6465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rgbClr val="1C3947"/>
                </a:solidFill>
                <a:latin typeface="Verdana"/>
                <a:ea typeface="Verdana"/>
                <a:cs typeface="Verdana"/>
                <a:sym typeface="Verdana"/>
              </a:rPr>
              <a:t>NAME OF AWARD</a:t>
            </a:r>
            <a:endParaRPr i="0" sz="1400" u="none" cap="none" strike="noStrike">
              <a:solidFill>
                <a:srgbClr val="1C3947"/>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800"/>
              <a:buFont typeface="Arial"/>
              <a:buNone/>
            </a:pPr>
            <a:r>
              <a:rPr i="0" lang="en-US" sz="1800" u="none" cap="none" strike="noStrike">
                <a:solidFill>
                  <a:srgbClr val="1C3947"/>
                </a:solidFill>
                <a:latin typeface="Verdana"/>
                <a:ea typeface="Verdana"/>
                <a:cs typeface="Verdana"/>
                <a:sym typeface="Verdana"/>
              </a:rPr>
              <a:t>Insert  description of award here</a:t>
            </a:r>
            <a:endParaRPr i="0" sz="1400" u="none" cap="none" strike="noStrike">
              <a:solidFill>
                <a:srgbClr val="1C3947"/>
              </a:solidFill>
              <a:latin typeface="Verdana"/>
              <a:ea typeface="Verdana"/>
              <a:cs typeface="Verdana"/>
              <a:sym typeface="Verdana"/>
            </a:endParaRPr>
          </a:p>
        </p:txBody>
      </p:sp>
      <p:sp>
        <p:nvSpPr>
          <p:cNvPr id="241" name="Google Shape;241;p22"/>
          <p:cNvSpPr txBox="1"/>
          <p:nvPr/>
        </p:nvSpPr>
        <p:spPr>
          <a:xfrm>
            <a:off x="1791537" y="3250850"/>
            <a:ext cx="4104000" cy="6465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rgbClr val="1C3947"/>
                </a:solidFill>
                <a:latin typeface="Verdana"/>
                <a:ea typeface="Verdana"/>
                <a:cs typeface="Verdana"/>
                <a:sym typeface="Verdana"/>
              </a:rPr>
              <a:t>NAME OF AWARD</a:t>
            </a:r>
            <a:endParaRPr i="0" sz="1400" u="none" cap="none" strike="noStrike">
              <a:solidFill>
                <a:srgbClr val="1C3947"/>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800"/>
              <a:buFont typeface="Arial"/>
              <a:buNone/>
            </a:pPr>
            <a:r>
              <a:rPr i="0" lang="en-US" sz="1800" u="none" cap="none" strike="noStrike">
                <a:solidFill>
                  <a:srgbClr val="1C3947"/>
                </a:solidFill>
                <a:latin typeface="Verdana"/>
                <a:ea typeface="Verdana"/>
                <a:cs typeface="Verdana"/>
                <a:sym typeface="Verdana"/>
              </a:rPr>
              <a:t>Insert  description of award here</a:t>
            </a:r>
            <a:endParaRPr i="0" sz="1400" u="none" cap="none" strike="noStrike">
              <a:solidFill>
                <a:srgbClr val="1C3947"/>
              </a:solidFill>
              <a:latin typeface="Verdana"/>
              <a:ea typeface="Verdana"/>
              <a:cs typeface="Verdana"/>
              <a:sym typeface="Verdana"/>
            </a:endParaRPr>
          </a:p>
        </p:txBody>
      </p:sp>
      <p:sp>
        <p:nvSpPr>
          <p:cNvPr id="242" name="Google Shape;242;p22"/>
          <p:cNvSpPr txBox="1"/>
          <p:nvPr/>
        </p:nvSpPr>
        <p:spPr>
          <a:xfrm>
            <a:off x="1798287" y="4545175"/>
            <a:ext cx="4027800" cy="6465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rgbClr val="1C3947"/>
                </a:solidFill>
                <a:latin typeface="Verdana"/>
                <a:ea typeface="Verdana"/>
                <a:cs typeface="Verdana"/>
                <a:sym typeface="Verdana"/>
              </a:rPr>
              <a:t>NAME OF AWARD</a:t>
            </a:r>
            <a:endParaRPr i="0" sz="1400" u="none" cap="none" strike="noStrike">
              <a:solidFill>
                <a:srgbClr val="1C3947"/>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800"/>
              <a:buFont typeface="Arial"/>
              <a:buNone/>
            </a:pPr>
            <a:r>
              <a:rPr i="0" lang="en-US" sz="1800" u="none" cap="none" strike="noStrike">
                <a:solidFill>
                  <a:srgbClr val="1C3947"/>
                </a:solidFill>
                <a:latin typeface="Verdana"/>
                <a:ea typeface="Verdana"/>
                <a:cs typeface="Verdana"/>
                <a:sym typeface="Verdana"/>
              </a:rPr>
              <a:t>Insert  description of award here</a:t>
            </a:r>
            <a:endParaRPr i="0" sz="1400" u="none" cap="none" strike="noStrike">
              <a:solidFill>
                <a:srgbClr val="1C3947"/>
              </a:solidFill>
              <a:latin typeface="Verdana"/>
              <a:ea typeface="Verdana"/>
              <a:cs typeface="Verdana"/>
              <a:sym typeface="Verdana"/>
            </a:endParaRPr>
          </a:p>
        </p:txBody>
      </p:sp>
      <p:sp>
        <p:nvSpPr>
          <p:cNvPr id="243" name="Google Shape;243;p22"/>
          <p:cNvSpPr txBox="1"/>
          <p:nvPr/>
        </p:nvSpPr>
        <p:spPr>
          <a:xfrm>
            <a:off x="6507100" y="1966425"/>
            <a:ext cx="4208400" cy="646500"/>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800"/>
              <a:buFont typeface="Arial"/>
              <a:buNone/>
            </a:pPr>
            <a:r>
              <a:rPr b="1" i="0" lang="en-US" sz="1800" u="none" cap="none" strike="noStrike">
                <a:solidFill>
                  <a:srgbClr val="1C3947"/>
                </a:solidFill>
                <a:latin typeface="Verdana"/>
                <a:ea typeface="Verdana"/>
                <a:cs typeface="Verdana"/>
                <a:sym typeface="Verdana"/>
              </a:rPr>
              <a:t>NAME OF AWARD</a:t>
            </a:r>
            <a:endParaRPr i="0" sz="1400" u="none" cap="none" strike="noStrike">
              <a:solidFill>
                <a:srgbClr val="1C3947"/>
              </a:solidFill>
              <a:latin typeface="Verdana"/>
              <a:ea typeface="Verdana"/>
              <a:cs typeface="Verdana"/>
              <a:sym typeface="Verdana"/>
            </a:endParaRPr>
          </a:p>
          <a:p>
            <a:pPr indent="0" lvl="0" marL="0" marR="0" rtl="0" algn="r">
              <a:lnSpc>
                <a:spcPct val="100000"/>
              </a:lnSpc>
              <a:spcBef>
                <a:spcPts val="0"/>
              </a:spcBef>
              <a:spcAft>
                <a:spcPts val="0"/>
              </a:spcAft>
              <a:buClr>
                <a:srgbClr val="000000"/>
              </a:buClr>
              <a:buSzPts val="1800"/>
              <a:buFont typeface="Arial"/>
              <a:buNone/>
            </a:pPr>
            <a:r>
              <a:rPr i="0" lang="en-US" sz="1800" u="none" cap="none" strike="noStrike">
                <a:solidFill>
                  <a:srgbClr val="1C3947"/>
                </a:solidFill>
                <a:latin typeface="Verdana"/>
                <a:ea typeface="Verdana"/>
                <a:cs typeface="Verdana"/>
                <a:sym typeface="Verdana"/>
              </a:rPr>
              <a:t>Insert  description of award here</a:t>
            </a:r>
            <a:endParaRPr i="0" sz="1400" u="none" cap="none" strike="noStrike">
              <a:solidFill>
                <a:srgbClr val="1C3947"/>
              </a:solidFill>
              <a:latin typeface="Verdana"/>
              <a:ea typeface="Verdana"/>
              <a:cs typeface="Verdana"/>
              <a:sym typeface="Verdana"/>
            </a:endParaRPr>
          </a:p>
        </p:txBody>
      </p:sp>
      <p:sp>
        <p:nvSpPr>
          <p:cNvPr id="244" name="Google Shape;244;p22"/>
          <p:cNvSpPr txBox="1"/>
          <p:nvPr/>
        </p:nvSpPr>
        <p:spPr>
          <a:xfrm>
            <a:off x="6507099" y="3307550"/>
            <a:ext cx="4283700" cy="646500"/>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800"/>
              <a:buFont typeface="Arial"/>
              <a:buNone/>
            </a:pPr>
            <a:r>
              <a:rPr b="1" i="0" lang="en-US" sz="1800" u="none" cap="none" strike="noStrike">
                <a:solidFill>
                  <a:srgbClr val="1C3947"/>
                </a:solidFill>
                <a:latin typeface="Verdana"/>
                <a:ea typeface="Verdana"/>
                <a:cs typeface="Verdana"/>
                <a:sym typeface="Verdana"/>
              </a:rPr>
              <a:t>NAME OF AWARD</a:t>
            </a:r>
            <a:endParaRPr i="0" sz="1400" u="none" cap="none" strike="noStrike">
              <a:solidFill>
                <a:srgbClr val="1C3947"/>
              </a:solidFill>
              <a:latin typeface="Verdana"/>
              <a:ea typeface="Verdana"/>
              <a:cs typeface="Verdana"/>
              <a:sym typeface="Verdana"/>
            </a:endParaRPr>
          </a:p>
          <a:p>
            <a:pPr indent="0" lvl="0" marL="0" marR="0" rtl="0" algn="r">
              <a:lnSpc>
                <a:spcPct val="100000"/>
              </a:lnSpc>
              <a:spcBef>
                <a:spcPts val="0"/>
              </a:spcBef>
              <a:spcAft>
                <a:spcPts val="0"/>
              </a:spcAft>
              <a:buClr>
                <a:srgbClr val="000000"/>
              </a:buClr>
              <a:buSzPts val="1800"/>
              <a:buFont typeface="Arial"/>
              <a:buNone/>
            </a:pPr>
            <a:r>
              <a:rPr i="0" lang="en-US" sz="1800" u="none" cap="none" strike="noStrike">
                <a:solidFill>
                  <a:srgbClr val="1C3947"/>
                </a:solidFill>
                <a:latin typeface="Verdana"/>
                <a:ea typeface="Verdana"/>
                <a:cs typeface="Verdana"/>
                <a:sym typeface="Verdana"/>
              </a:rPr>
              <a:t>Insert  description of award here</a:t>
            </a:r>
            <a:endParaRPr i="0" sz="1400" u="none" cap="none" strike="noStrike">
              <a:solidFill>
                <a:srgbClr val="1C3947"/>
              </a:solidFill>
              <a:latin typeface="Verdana"/>
              <a:ea typeface="Verdana"/>
              <a:cs typeface="Verdana"/>
              <a:sym typeface="Verdana"/>
            </a:endParaRPr>
          </a:p>
        </p:txBody>
      </p:sp>
      <p:sp>
        <p:nvSpPr>
          <p:cNvPr id="245" name="Google Shape;245;p22"/>
          <p:cNvSpPr txBox="1"/>
          <p:nvPr/>
        </p:nvSpPr>
        <p:spPr>
          <a:xfrm>
            <a:off x="6593675" y="4545175"/>
            <a:ext cx="4208400" cy="646500"/>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800"/>
              <a:buFont typeface="Arial"/>
              <a:buNone/>
            </a:pPr>
            <a:r>
              <a:rPr b="1" i="0" lang="en-US" sz="1800" u="none" cap="none" strike="noStrike">
                <a:solidFill>
                  <a:srgbClr val="1C3947"/>
                </a:solidFill>
                <a:latin typeface="Verdana"/>
                <a:ea typeface="Verdana"/>
                <a:cs typeface="Verdana"/>
                <a:sym typeface="Verdana"/>
              </a:rPr>
              <a:t>NAME OF AWARD</a:t>
            </a:r>
            <a:endParaRPr i="0" sz="1400" u="none" cap="none" strike="noStrike">
              <a:solidFill>
                <a:srgbClr val="1C3947"/>
              </a:solidFill>
              <a:latin typeface="Verdana"/>
              <a:ea typeface="Verdana"/>
              <a:cs typeface="Verdana"/>
              <a:sym typeface="Verdana"/>
            </a:endParaRPr>
          </a:p>
          <a:p>
            <a:pPr indent="0" lvl="0" marL="0" marR="0" rtl="0" algn="r">
              <a:lnSpc>
                <a:spcPct val="100000"/>
              </a:lnSpc>
              <a:spcBef>
                <a:spcPts val="0"/>
              </a:spcBef>
              <a:spcAft>
                <a:spcPts val="0"/>
              </a:spcAft>
              <a:buClr>
                <a:srgbClr val="000000"/>
              </a:buClr>
              <a:buSzPts val="1800"/>
              <a:buFont typeface="Arial"/>
              <a:buNone/>
            </a:pPr>
            <a:r>
              <a:rPr i="0" lang="en-US" sz="1800" u="none" cap="none" strike="noStrike">
                <a:solidFill>
                  <a:srgbClr val="1C3947"/>
                </a:solidFill>
                <a:latin typeface="Verdana"/>
                <a:ea typeface="Verdana"/>
                <a:cs typeface="Verdana"/>
                <a:sym typeface="Verdana"/>
              </a:rPr>
              <a:t>Insert  description of award here</a:t>
            </a:r>
            <a:endParaRPr i="0" sz="1400" u="none" cap="none" strike="noStrike">
              <a:solidFill>
                <a:srgbClr val="1C3947"/>
              </a:solidFill>
              <a:latin typeface="Verdana"/>
              <a:ea typeface="Verdana"/>
              <a:cs typeface="Verdana"/>
              <a:sym typeface="Verdana"/>
            </a:endParaRPr>
          </a:p>
        </p:txBody>
      </p:sp>
      <p:pic>
        <p:nvPicPr>
          <p:cNvPr id="246" name="Google Shape;246;p22"/>
          <p:cNvPicPr preferRelativeResize="0"/>
          <p:nvPr/>
        </p:nvPicPr>
        <p:blipFill rotWithShape="1">
          <a:blip r:embed="rId3">
            <a:alphaModFix/>
          </a:blip>
          <a:srcRect b="0" l="0" r="0" t="0"/>
          <a:stretch/>
        </p:blipFill>
        <p:spPr>
          <a:xfrm>
            <a:off x="908254" y="1894206"/>
            <a:ext cx="748651" cy="748627"/>
          </a:xfrm>
          <a:prstGeom prst="rect">
            <a:avLst/>
          </a:prstGeom>
          <a:noFill/>
          <a:ln>
            <a:noFill/>
          </a:ln>
        </p:spPr>
      </p:pic>
      <p:pic>
        <p:nvPicPr>
          <p:cNvPr id="247" name="Google Shape;247;p22"/>
          <p:cNvPicPr preferRelativeResize="0"/>
          <p:nvPr/>
        </p:nvPicPr>
        <p:blipFill rotWithShape="1">
          <a:blip r:embed="rId3">
            <a:alphaModFix/>
          </a:blip>
          <a:srcRect b="0" l="0" r="0" t="0"/>
          <a:stretch/>
        </p:blipFill>
        <p:spPr>
          <a:xfrm>
            <a:off x="901504" y="3199793"/>
            <a:ext cx="748651" cy="748627"/>
          </a:xfrm>
          <a:prstGeom prst="rect">
            <a:avLst/>
          </a:prstGeom>
          <a:noFill/>
          <a:ln>
            <a:noFill/>
          </a:ln>
        </p:spPr>
      </p:pic>
      <p:pic>
        <p:nvPicPr>
          <p:cNvPr id="248" name="Google Shape;248;p22"/>
          <p:cNvPicPr preferRelativeResize="0"/>
          <p:nvPr/>
        </p:nvPicPr>
        <p:blipFill rotWithShape="1">
          <a:blip r:embed="rId3">
            <a:alphaModFix/>
          </a:blip>
          <a:srcRect b="0" l="0" r="0" t="0"/>
          <a:stretch/>
        </p:blipFill>
        <p:spPr>
          <a:xfrm>
            <a:off x="908254" y="4494118"/>
            <a:ext cx="748651" cy="748627"/>
          </a:xfrm>
          <a:prstGeom prst="rect">
            <a:avLst/>
          </a:prstGeom>
          <a:noFill/>
          <a:ln>
            <a:noFill/>
          </a:ln>
        </p:spPr>
      </p:pic>
      <p:pic>
        <p:nvPicPr>
          <p:cNvPr id="249" name="Google Shape;249;p22"/>
          <p:cNvPicPr preferRelativeResize="0"/>
          <p:nvPr/>
        </p:nvPicPr>
        <p:blipFill rotWithShape="1">
          <a:blip r:embed="rId3">
            <a:alphaModFix/>
          </a:blip>
          <a:srcRect b="0" l="0" r="0" t="0"/>
          <a:stretch/>
        </p:blipFill>
        <p:spPr>
          <a:xfrm>
            <a:off x="5967479" y="1823631"/>
            <a:ext cx="748651" cy="748627"/>
          </a:xfrm>
          <a:prstGeom prst="rect">
            <a:avLst/>
          </a:prstGeom>
          <a:noFill/>
          <a:ln>
            <a:noFill/>
          </a:ln>
        </p:spPr>
      </p:pic>
      <p:pic>
        <p:nvPicPr>
          <p:cNvPr id="250" name="Google Shape;250;p22"/>
          <p:cNvPicPr preferRelativeResize="0"/>
          <p:nvPr/>
        </p:nvPicPr>
        <p:blipFill rotWithShape="1">
          <a:blip r:embed="rId3">
            <a:alphaModFix/>
          </a:blip>
          <a:srcRect b="0" l="0" r="0" t="0"/>
          <a:stretch/>
        </p:blipFill>
        <p:spPr>
          <a:xfrm>
            <a:off x="6036929" y="3205418"/>
            <a:ext cx="748651" cy="748627"/>
          </a:xfrm>
          <a:prstGeom prst="rect">
            <a:avLst/>
          </a:prstGeom>
          <a:noFill/>
          <a:ln>
            <a:noFill/>
          </a:ln>
        </p:spPr>
      </p:pic>
      <p:pic>
        <p:nvPicPr>
          <p:cNvPr id="251" name="Google Shape;251;p22"/>
          <p:cNvPicPr preferRelativeResize="0"/>
          <p:nvPr/>
        </p:nvPicPr>
        <p:blipFill rotWithShape="1">
          <a:blip r:embed="rId3">
            <a:alphaModFix/>
          </a:blip>
          <a:srcRect b="0" l="0" r="0" t="0"/>
          <a:stretch/>
        </p:blipFill>
        <p:spPr>
          <a:xfrm>
            <a:off x="6043679" y="4423543"/>
            <a:ext cx="748651" cy="748627"/>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255" name="Shape 255"/>
        <p:cNvGrpSpPr/>
        <p:nvPr/>
      </p:nvGrpSpPr>
      <p:grpSpPr>
        <a:xfrm>
          <a:off x="0" y="0"/>
          <a:ext cx="0" cy="0"/>
          <a:chOff x="0" y="0"/>
          <a:chExt cx="0" cy="0"/>
        </a:xfrm>
      </p:grpSpPr>
      <p:sp>
        <p:nvSpPr>
          <p:cNvPr id="256" name="Google Shape;256;p23"/>
          <p:cNvSpPr/>
          <p:nvPr/>
        </p:nvSpPr>
        <p:spPr>
          <a:xfrm>
            <a:off x="664150" y="1956902"/>
            <a:ext cx="11049900" cy="1660200"/>
          </a:xfrm>
          <a:prstGeom prst="parallelogram">
            <a:avLst>
              <a:gd fmla="val 25000" name="adj"/>
            </a:avLst>
          </a:prstGeom>
          <a:solidFill>
            <a:srgbClr val="008561"/>
          </a:solidFill>
          <a:ln cap="flat" cmpd="sng" w="12700">
            <a:solidFill>
              <a:srgbClr val="00685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57" name="Google Shape;257;p23"/>
          <p:cNvSpPr txBox="1"/>
          <p:nvPr/>
        </p:nvSpPr>
        <p:spPr>
          <a:xfrm>
            <a:off x="1280150" y="1956904"/>
            <a:ext cx="9817800" cy="16152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FFFFF"/>
              </a:buClr>
              <a:buSzPts val="4400"/>
              <a:buFont typeface="Avenir"/>
              <a:buNone/>
            </a:pPr>
            <a:r>
              <a:rPr i="0" lang="en-US" sz="4400" u="none" cap="none" strike="noStrike">
                <a:solidFill>
                  <a:schemeClr val="lt1"/>
                </a:solidFill>
                <a:latin typeface="Verdana"/>
                <a:ea typeface="Verdana"/>
                <a:cs typeface="Verdana"/>
                <a:sym typeface="Verdana"/>
              </a:rPr>
              <a:t>Misc. Slides</a:t>
            </a:r>
            <a:endParaRPr i="0" sz="1400" u="none" cap="none" strike="noStrike">
              <a:solidFill>
                <a:schemeClr val="lt1"/>
              </a:solidFill>
              <a:latin typeface="Verdana"/>
              <a:ea typeface="Verdana"/>
              <a:cs typeface="Verdana"/>
              <a:sym typeface="Verdana"/>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261" name="Shape 261"/>
        <p:cNvGrpSpPr/>
        <p:nvPr/>
      </p:nvGrpSpPr>
      <p:grpSpPr>
        <a:xfrm>
          <a:off x="0" y="0"/>
          <a:ext cx="0" cy="0"/>
          <a:chOff x="0" y="0"/>
          <a:chExt cx="0" cy="0"/>
        </a:xfrm>
      </p:grpSpPr>
      <p:sp>
        <p:nvSpPr>
          <p:cNvPr id="262" name="Google Shape;262;p24"/>
          <p:cNvSpPr/>
          <p:nvPr/>
        </p:nvSpPr>
        <p:spPr>
          <a:xfrm>
            <a:off x="6514225" y="-125"/>
            <a:ext cx="12314400" cy="6858000"/>
          </a:xfrm>
          <a:prstGeom prst="parallelogram">
            <a:avLst>
              <a:gd fmla="val 30977" name="adj"/>
            </a:avLst>
          </a:prstGeom>
          <a:solidFill>
            <a:srgbClr val="00856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3" name="Google Shape;263;p24"/>
          <p:cNvSpPr txBox="1"/>
          <p:nvPr/>
        </p:nvSpPr>
        <p:spPr>
          <a:xfrm>
            <a:off x="838200" y="2489525"/>
            <a:ext cx="3489900" cy="1325700"/>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rgbClr val="2D3E50"/>
              </a:buClr>
              <a:buSzPts val="4000"/>
              <a:buFont typeface="Avenir"/>
              <a:buNone/>
            </a:pPr>
            <a:r>
              <a:rPr b="1" i="0" lang="en-US" sz="3500" u="none" cap="none" strike="noStrike">
                <a:solidFill>
                  <a:srgbClr val="2D3E50"/>
                </a:solidFill>
                <a:latin typeface="Verdana"/>
                <a:ea typeface="Verdana"/>
                <a:cs typeface="Verdana"/>
                <a:sym typeface="Verdana"/>
              </a:rPr>
              <a:t>Title of Slide</a:t>
            </a:r>
            <a:endParaRPr b="1" i="0" sz="3900" u="none" cap="none" strike="noStrike">
              <a:solidFill>
                <a:srgbClr val="2D3E50"/>
              </a:solidFill>
              <a:latin typeface="Verdana"/>
              <a:ea typeface="Verdana"/>
              <a:cs typeface="Verdana"/>
              <a:sym typeface="Verdana"/>
            </a:endParaRPr>
          </a:p>
        </p:txBody>
      </p:sp>
      <p:pic>
        <p:nvPicPr>
          <p:cNvPr id="264" name="Google Shape;264;p24"/>
          <p:cNvPicPr preferRelativeResize="0"/>
          <p:nvPr/>
        </p:nvPicPr>
        <p:blipFill rotWithShape="1">
          <a:blip r:embed="rId3">
            <a:alphaModFix/>
          </a:blip>
          <a:srcRect b="0" l="0" r="0" t="0"/>
          <a:stretch/>
        </p:blipFill>
        <p:spPr>
          <a:xfrm>
            <a:off x="5500927" y="1187477"/>
            <a:ext cx="6151946" cy="4371300"/>
          </a:xfrm>
          <a:prstGeom prst="parallelogram">
            <a:avLst>
              <a:gd fmla="val 25000" name="adj"/>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268" name="Shape 268"/>
        <p:cNvGrpSpPr/>
        <p:nvPr/>
      </p:nvGrpSpPr>
      <p:grpSpPr>
        <a:xfrm>
          <a:off x="0" y="0"/>
          <a:ext cx="0" cy="0"/>
          <a:chOff x="0" y="0"/>
          <a:chExt cx="0" cy="0"/>
        </a:xfrm>
      </p:grpSpPr>
      <p:sp>
        <p:nvSpPr>
          <p:cNvPr id="269" name="Google Shape;269;p25"/>
          <p:cNvSpPr/>
          <p:nvPr/>
        </p:nvSpPr>
        <p:spPr>
          <a:xfrm>
            <a:off x="6514225" y="-125"/>
            <a:ext cx="12314400" cy="6858000"/>
          </a:xfrm>
          <a:prstGeom prst="parallelogram">
            <a:avLst>
              <a:gd fmla="val 30977" name="adj"/>
            </a:avLst>
          </a:prstGeom>
          <a:solidFill>
            <a:srgbClr val="00856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70" name="Google Shape;270;p25"/>
          <p:cNvPicPr preferRelativeResize="0"/>
          <p:nvPr/>
        </p:nvPicPr>
        <p:blipFill rotWithShape="1">
          <a:blip r:embed="rId3">
            <a:alphaModFix/>
          </a:blip>
          <a:srcRect b="0" l="0" r="0" t="0"/>
          <a:stretch/>
        </p:blipFill>
        <p:spPr>
          <a:xfrm>
            <a:off x="6581904" y="821750"/>
            <a:ext cx="2205324" cy="3307987"/>
          </a:xfrm>
          <a:prstGeom prst="rect">
            <a:avLst/>
          </a:prstGeom>
          <a:noFill/>
          <a:ln cap="flat" cmpd="sng" w="19050">
            <a:solidFill>
              <a:srgbClr val="F3F3F3"/>
            </a:solidFill>
            <a:prstDash val="solid"/>
            <a:round/>
            <a:headEnd len="sm" w="sm" type="none"/>
            <a:tailEnd len="sm" w="sm" type="none"/>
          </a:ln>
        </p:spPr>
      </p:pic>
      <p:pic>
        <p:nvPicPr>
          <p:cNvPr id="271" name="Google Shape;271;p25"/>
          <p:cNvPicPr preferRelativeResize="0"/>
          <p:nvPr/>
        </p:nvPicPr>
        <p:blipFill rotWithShape="1">
          <a:blip r:embed="rId4">
            <a:alphaModFix/>
          </a:blip>
          <a:srcRect b="0" l="0" r="0" t="0"/>
          <a:stretch/>
        </p:blipFill>
        <p:spPr>
          <a:xfrm>
            <a:off x="4908915" y="2937688"/>
            <a:ext cx="2427420" cy="3641454"/>
          </a:xfrm>
          <a:prstGeom prst="rect">
            <a:avLst/>
          </a:prstGeom>
          <a:noFill/>
          <a:ln cap="flat" cmpd="sng" w="19050">
            <a:solidFill>
              <a:srgbClr val="F3F3F3"/>
            </a:solidFill>
            <a:prstDash val="solid"/>
            <a:round/>
            <a:headEnd len="sm" w="sm" type="none"/>
            <a:tailEnd len="sm" w="sm" type="none"/>
          </a:ln>
        </p:spPr>
      </p:pic>
      <p:pic>
        <p:nvPicPr>
          <p:cNvPr id="272" name="Google Shape;272;p25"/>
          <p:cNvPicPr preferRelativeResize="0"/>
          <p:nvPr/>
        </p:nvPicPr>
        <p:blipFill rotWithShape="1">
          <a:blip r:embed="rId5">
            <a:alphaModFix/>
          </a:blip>
          <a:srcRect b="0" l="0" r="0" t="0"/>
          <a:stretch/>
        </p:blipFill>
        <p:spPr>
          <a:xfrm>
            <a:off x="9904808" y="821750"/>
            <a:ext cx="2160307" cy="3234359"/>
          </a:xfrm>
          <a:prstGeom prst="rect">
            <a:avLst/>
          </a:prstGeom>
          <a:noFill/>
          <a:ln cap="flat" cmpd="sng" w="19050">
            <a:solidFill>
              <a:srgbClr val="F3F3F3"/>
            </a:solidFill>
            <a:prstDash val="solid"/>
            <a:round/>
            <a:headEnd len="sm" w="sm" type="none"/>
            <a:tailEnd len="sm" w="sm" type="none"/>
          </a:ln>
        </p:spPr>
      </p:pic>
      <p:pic>
        <p:nvPicPr>
          <p:cNvPr id="273" name="Google Shape;273;p25"/>
          <p:cNvPicPr preferRelativeResize="0"/>
          <p:nvPr/>
        </p:nvPicPr>
        <p:blipFill rotWithShape="1">
          <a:blip r:embed="rId6">
            <a:alphaModFix/>
          </a:blip>
          <a:srcRect b="0" l="0" r="0" t="0"/>
          <a:stretch/>
        </p:blipFill>
        <p:spPr>
          <a:xfrm>
            <a:off x="8267195" y="2903665"/>
            <a:ext cx="2461161" cy="3691742"/>
          </a:xfrm>
          <a:prstGeom prst="rect">
            <a:avLst/>
          </a:prstGeom>
          <a:noFill/>
          <a:ln cap="flat" cmpd="sng" w="19050">
            <a:solidFill>
              <a:srgbClr val="F3F3F3"/>
            </a:solidFill>
            <a:prstDash val="solid"/>
            <a:round/>
            <a:headEnd len="sm" w="sm" type="none"/>
            <a:tailEnd len="sm" w="sm" type="none"/>
          </a:ln>
        </p:spPr>
      </p:pic>
      <p:sp>
        <p:nvSpPr>
          <p:cNvPr id="274" name="Google Shape;274;p25"/>
          <p:cNvSpPr txBox="1"/>
          <p:nvPr/>
        </p:nvSpPr>
        <p:spPr>
          <a:xfrm>
            <a:off x="838200" y="1942975"/>
            <a:ext cx="4100400" cy="1325700"/>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rgbClr val="2D3E50"/>
              </a:buClr>
              <a:buSzPts val="4000"/>
              <a:buFont typeface="Avenir"/>
              <a:buNone/>
            </a:pPr>
            <a:r>
              <a:rPr b="1" i="0" lang="en-US" sz="3500" u="none" cap="none" strike="noStrike">
                <a:solidFill>
                  <a:srgbClr val="2D3E50"/>
                </a:solidFill>
                <a:latin typeface="Verdana"/>
                <a:ea typeface="Verdana"/>
                <a:cs typeface="Verdana"/>
                <a:sym typeface="Verdana"/>
              </a:rPr>
              <a:t>Title of Slide</a:t>
            </a:r>
            <a:endParaRPr b="1" i="0" sz="3900" u="none" cap="none" strike="noStrike">
              <a:solidFill>
                <a:srgbClr val="2D3E50"/>
              </a:solidFill>
              <a:latin typeface="Verdana"/>
              <a:ea typeface="Verdana"/>
              <a:cs typeface="Verdana"/>
              <a:sym typeface="Verdana"/>
            </a:endParaRPr>
          </a:p>
        </p:txBody>
      </p:sp>
      <p:sp>
        <p:nvSpPr>
          <p:cNvPr id="275" name="Google Shape;275;p25"/>
          <p:cNvSpPr txBox="1"/>
          <p:nvPr/>
        </p:nvSpPr>
        <p:spPr>
          <a:xfrm>
            <a:off x="838200" y="3059425"/>
            <a:ext cx="3207900" cy="738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i="0" lang="en-US" sz="1400" u="none" cap="none" strike="noStrike">
                <a:solidFill>
                  <a:srgbClr val="2D3E50"/>
                </a:solidFill>
                <a:latin typeface="Verdana"/>
                <a:ea typeface="Verdana"/>
                <a:cs typeface="Verdana"/>
                <a:sym typeface="Verdana"/>
              </a:rPr>
              <a:t>Description lorem ipsum quam, vel faucibus orci cursus sed. Ut lectus odio, gravida a venenatis.</a:t>
            </a:r>
            <a:endParaRPr i="0" sz="1400" u="none" cap="none" strike="noStrike">
              <a:solidFill>
                <a:srgbClr val="000000"/>
              </a:solidFill>
              <a:latin typeface="Verdana"/>
              <a:ea typeface="Verdana"/>
              <a:cs typeface="Verdana"/>
              <a:sym typeface="Verdana"/>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279" name="Shape 279"/>
        <p:cNvGrpSpPr/>
        <p:nvPr/>
      </p:nvGrpSpPr>
      <p:grpSpPr>
        <a:xfrm>
          <a:off x="0" y="0"/>
          <a:ext cx="0" cy="0"/>
          <a:chOff x="0" y="0"/>
          <a:chExt cx="0" cy="0"/>
        </a:xfrm>
      </p:grpSpPr>
      <p:sp>
        <p:nvSpPr>
          <p:cNvPr id="280" name="Google Shape;280;p26"/>
          <p:cNvSpPr txBox="1"/>
          <p:nvPr>
            <p:ph type="title"/>
          </p:nvPr>
        </p:nvSpPr>
        <p:spPr>
          <a:xfrm>
            <a:off x="0" y="365125"/>
            <a:ext cx="12192000" cy="13257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FFFFFF"/>
              </a:buClr>
              <a:buSzPts val="4000"/>
              <a:buFont typeface="Avenir"/>
              <a:buNone/>
            </a:pPr>
            <a:r>
              <a:rPr lang="en-US" sz="4000">
                <a:solidFill>
                  <a:srgbClr val="1C3947"/>
                </a:solidFill>
                <a:latin typeface="Verdana"/>
                <a:ea typeface="Verdana"/>
                <a:cs typeface="Verdana"/>
                <a:sym typeface="Verdana"/>
              </a:rPr>
              <a:t>Logo Gallery</a:t>
            </a:r>
            <a:endParaRPr>
              <a:solidFill>
                <a:srgbClr val="1C3947"/>
              </a:solidFill>
              <a:latin typeface="Verdana"/>
              <a:ea typeface="Verdana"/>
              <a:cs typeface="Verdana"/>
              <a:sym typeface="Verdana"/>
            </a:endParaRPr>
          </a:p>
        </p:txBody>
      </p:sp>
      <p:sp>
        <p:nvSpPr>
          <p:cNvPr id="281" name="Google Shape;281;p26"/>
          <p:cNvSpPr/>
          <p:nvPr/>
        </p:nvSpPr>
        <p:spPr>
          <a:xfrm>
            <a:off x="2060970" y="2590265"/>
            <a:ext cx="2011800" cy="633900"/>
          </a:xfrm>
          <a:prstGeom prst="parallelogram">
            <a:avLst>
              <a:gd fmla="val 25000" name="adj"/>
            </a:avLst>
          </a:prstGeom>
          <a:solidFill>
            <a:srgbClr val="008561"/>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chemeClr val="lt1"/>
              </a:solidFill>
              <a:latin typeface="Verdana"/>
              <a:ea typeface="Verdana"/>
              <a:cs typeface="Verdana"/>
              <a:sym typeface="Verdana"/>
            </a:endParaRPr>
          </a:p>
        </p:txBody>
      </p:sp>
      <p:sp>
        <p:nvSpPr>
          <p:cNvPr id="282" name="Google Shape;282;p26"/>
          <p:cNvSpPr txBox="1"/>
          <p:nvPr/>
        </p:nvSpPr>
        <p:spPr>
          <a:xfrm>
            <a:off x="2628714" y="2728117"/>
            <a:ext cx="8763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FFFFFF"/>
                </a:solidFill>
                <a:latin typeface="Verdana"/>
                <a:ea typeface="Verdana"/>
                <a:cs typeface="Verdana"/>
                <a:sym typeface="Verdana"/>
              </a:rPr>
              <a:t>LOGO</a:t>
            </a:r>
            <a:endParaRPr i="0" sz="1400" u="none" cap="none" strike="noStrike">
              <a:solidFill>
                <a:srgbClr val="000000"/>
              </a:solidFill>
              <a:latin typeface="Verdana"/>
              <a:ea typeface="Verdana"/>
              <a:cs typeface="Verdana"/>
              <a:sym typeface="Verdana"/>
            </a:endParaRPr>
          </a:p>
        </p:txBody>
      </p:sp>
      <p:sp>
        <p:nvSpPr>
          <p:cNvPr id="283" name="Google Shape;283;p26"/>
          <p:cNvSpPr/>
          <p:nvPr/>
        </p:nvSpPr>
        <p:spPr>
          <a:xfrm>
            <a:off x="4099411" y="2590265"/>
            <a:ext cx="2011800" cy="633900"/>
          </a:xfrm>
          <a:prstGeom prst="parallelogram">
            <a:avLst>
              <a:gd fmla="val 25000" name="adj"/>
            </a:avLst>
          </a:prstGeom>
          <a:solidFill>
            <a:srgbClr val="008561"/>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chemeClr val="lt1"/>
              </a:solidFill>
              <a:latin typeface="Verdana"/>
              <a:ea typeface="Verdana"/>
              <a:cs typeface="Verdana"/>
              <a:sym typeface="Verdana"/>
            </a:endParaRPr>
          </a:p>
        </p:txBody>
      </p:sp>
      <p:sp>
        <p:nvSpPr>
          <p:cNvPr id="284" name="Google Shape;284;p26"/>
          <p:cNvSpPr txBox="1"/>
          <p:nvPr/>
        </p:nvSpPr>
        <p:spPr>
          <a:xfrm>
            <a:off x="4667155" y="2728117"/>
            <a:ext cx="8763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FFFFFF"/>
                </a:solidFill>
                <a:latin typeface="Verdana"/>
                <a:ea typeface="Verdana"/>
                <a:cs typeface="Verdana"/>
                <a:sym typeface="Verdana"/>
              </a:rPr>
              <a:t>LOGO</a:t>
            </a:r>
            <a:endParaRPr i="0" sz="1400" u="none" cap="none" strike="noStrike">
              <a:solidFill>
                <a:srgbClr val="000000"/>
              </a:solidFill>
              <a:latin typeface="Verdana"/>
              <a:ea typeface="Verdana"/>
              <a:cs typeface="Verdana"/>
              <a:sym typeface="Verdana"/>
            </a:endParaRPr>
          </a:p>
        </p:txBody>
      </p:sp>
      <p:sp>
        <p:nvSpPr>
          <p:cNvPr id="285" name="Google Shape;285;p26"/>
          <p:cNvSpPr/>
          <p:nvPr/>
        </p:nvSpPr>
        <p:spPr>
          <a:xfrm>
            <a:off x="6137852" y="2577001"/>
            <a:ext cx="2011800" cy="633900"/>
          </a:xfrm>
          <a:prstGeom prst="parallelogram">
            <a:avLst>
              <a:gd fmla="val 25000" name="adj"/>
            </a:avLst>
          </a:prstGeom>
          <a:solidFill>
            <a:srgbClr val="008561"/>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chemeClr val="lt1"/>
              </a:solidFill>
              <a:latin typeface="Verdana"/>
              <a:ea typeface="Verdana"/>
              <a:cs typeface="Verdana"/>
              <a:sym typeface="Verdana"/>
            </a:endParaRPr>
          </a:p>
        </p:txBody>
      </p:sp>
      <p:sp>
        <p:nvSpPr>
          <p:cNvPr id="286" name="Google Shape;286;p26"/>
          <p:cNvSpPr txBox="1"/>
          <p:nvPr/>
        </p:nvSpPr>
        <p:spPr>
          <a:xfrm>
            <a:off x="6705596" y="2714853"/>
            <a:ext cx="8763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FFFFFF"/>
                </a:solidFill>
                <a:latin typeface="Verdana"/>
                <a:ea typeface="Verdana"/>
                <a:cs typeface="Verdana"/>
                <a:sym typeface="Verdana"/>
              </a:rPr>
              <a:t>LOGO</a:t>
            </a:r>
            <a:endParaRPr i="0" sz="1400" u="none" cap="none" strike="noStrike">
              <a:solidFill>
                <a:srgbClr val="000000"/>
              </a:solidFill>
              <a:latin typeface="Verdana"/>
              <a:ea typeface="Verdana"/>
              <a:cs typeface="Verdana"/>
              <a:sym typeface="Verdana"/>
            </a:endParaRPr>
          </a:p>
        </p:txBody>
      </p:sp>
      <p:sp>
        <p:nvSpPr>
          <p:cNvPr id="287" name="Google Shape;287;p26"/>
          <p:cNvSpPr/>
          <p:nvPr/>
        </p:nvSpPr>
        <p:spPr>
          <a:xfrm>
            <a:off x="8149531" y="2596025"/>
            <a:ext cx="2011800" cy="633900"/>
          </a:xfrm>
          <a:prstGeom prst="parallelogram">
            <a:avLst>
              <a:gd fmla="val 25000" name="adj"/>
            </a:avLst>
          </a:prstGeom>
          <a:solidFill>
            <a:srgbClr val="008561"/>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chemeClr val="lt1"/>
              </a:solidFill>
              <a:latin typeface="Verdana"/>
              <a:ea typeface="Verdana"/>
              <a:cs typeface="Verdana"/>
              <a:sym typeface="Verdana"/>
            </a:endParaRPr>
          </a:p>
        </p:txBody>
      </p:sp>
      <p:sp>
        <p:nvSpPr>
          <p:cNvPr id="288" name="Google Shape;288;p26"/>
          <p:cNvSpPr txBox="1"/>
          <p:nvPr/>
        </p:nvSpPr>
        <p:spPr>
          <a:xfrm>
            <a:off x="8717277" y="2733877"/>
            <a:ext cx="8763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FFFFFF"/>
                </a:solidFill>
                <a:latin typeface="Verdana"/>
                <a:ea typeface="Verdana"/>
                <a:cs typeface="Verdana"/>
                <a:sym typeface="Verdana"/>
              </a:rPr>
              <a:t>LOGO</a:t>
            </a:r>
            <a:endParaRPr i="0" sz="1400" u="none" cap="none" strike="noStrike">
              <a:solidFill>
                <a:srgbClr val="000000"/>
              </a:solidFill>
              <a:latin typeface="Verdana"/>
              <a:ea typeface="Verdana"/>
              <a:cs typeface="Verdana"/>
              <a:sym typeface="Verdana"/>
            </a:endParaRPr>
          </a:p>
        </p:txBody>
      </p:sp>
      <p:sp>
        <p:nvSpPr>
          <p:cNvPr id="289" name="Google Shape;289;p26"/>
          <p:cNvSpPr/>
          <p:nvPr/>
        </p:nvSpPr>
        <p:spPr>
          <a:xfrm>
            <a:off x="1954581" y="3482074"/>
            <a:ext cx="2011800" cy="633900"/>
          </a:xfrm>
          <a:prstGeom prst="parallelogram">
            <a:avLst>
              <a:gd fmla="val 25000" name="adj"/>
            </a:avLst>
          </a:prstGeom>
          <a:solidFill>
            <a:srgbClr val="C0D9CE"/>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chemeClr val="lt1"/>
              </a:solidFill>
              <a:latin typeface="Verdana"/>
              <a:ea typeface="Verdana"/>
              <a:cs typeface="Verdana"/>
              <a:sym typeface="Verdana"/>
            </a:endParaRPr>
          </a:p>
        </p:txBody>
      </p:sp>
      <p:sp>
        <p:nvSpPr>
          <p:cNvPr id="290" name="Google Shape;290;p26"/>
          <p:cNvSpPr txBox="1"/>
          <p:nvPr/>
        </p:nvSpPr>
        <p:spPr>
          <a:xfrm>
            <a:off x="2552514" y="3614427"/>
            <a:ext cx="876300" cy="369300"/>
          </a:xfrm>
          <a:prstGeom prst="rect">
            <a:avLst/>
          </a:prstGeom>
          <a:noFill/>
          <a:ln cap="flat" cmpd="sng" w="9525">
            <a:solidFill>
              <a:srgbClr val="C0D9CE"/>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2D3E50"/>
                </a:solidFill>
                <a:latin typeface="Verdana"/>
                <a:ea typeface="Verdana"/>
                <a:cs typeface="Verdana"/>
                <a:sym typeface="Verdana"/>
              </a:rPr>
              <a:t>LOGO</a:t>
            </a:r>
            <a:endParaRPr i="0" sz="1400" u="none" cap="none" strike="noStrike">
              <a:solidFill>
                <a:srgbClr val="000000"/>
              </a:solidFill>
              <a:latin typeface="Verdana"/>
              <a:ea typeface="Verdana"/>
              <a:cs typeface="Verdana"/>
              <a:sym typeface="Verdana"/>
            </a:endParaRPr>
          </a:p>
        </p:txBody>
      </p:sp>
      <p:sp>
        <p:nvSpPr>
          <p:cNvPr id="291" name="Google Shape;291;p26"/>
          <p:cNvSpPr/>
          <p:nvPr/>
        </p:nvSpPr>
        <p:spPr>
          <a:xfrm>
            <a:off x="3966261" y="3485472"/>
            <a:ext cx="2011800" cy="633900"/>
          </a:xfrm>
          <a:prstGeom prst="parallelogram">
            <a:avLst>
              <a:gd fmla="val 25000" name="adj"/>
            </a:avLst>
          </a:prstGeom>
          <a:solidFill>
            <a:srgbClr val="C0D9CE"/>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chemeClr val="lt1"/>
              </a:solidFill>
              <a:latin typeface="Verdana"/>
              <a:ea typeface="Verdana"/>
              <a:cs typeface="Verdana"/>
              <a:sym typeface="Verdana"/>
            </a:endParaRPr>
          </a:p>
        </p:txBody>
      </p:sp>
      <p:sp>
        <p:nvSpPr>
          <p:cNvPr id="292" name="Google Shape;292;p26"/>
          <p:cNvSpPr txBox="1"/>
          <p:nvPr/>
        </p:nvSpPr>
        <p:spPr>
          <a:xfrm>
            <a:off x="4564195" y="3617825"/>
            <a:ext cx="876300" cy="369300"/>
          </a:xfrm>
          <a:prstGeom prst="rect">
            <a:avLst/>
          </a:prstGeom>
          <a:noFill/>
          <a:ln cap="flat" cmpd="sng" w="9525">
            <a:solidFill>
              <a:srgbClr val="C0D9CE"/>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2D3E50"/>
                </a:solidFill>
                <a:latin typeface="Verdana"/>
                <a:ea typeface="Verdana"/>
                <a:cs typeface="Verdana"/>
                <a:sym typeface="Verdana"/>
              </a:rPr>
              <a:t>LOGO</a:t>
            </a:r>
            <a:endParaRPr i="0" sz="1400" u="none" cap="none" strike="noStrike">
              <a:solidFill>
                <a:srgbClr val="000000"/>
              </a:solidFill>
              <a:latin typeface="Verdana"/>
              <a:ea typeface="Verdana"/>
              <a:cs typeface="Verdana"/>
              <a:sym typeface="Verdana"/>
            </a:endParaRPr>
          </a:p>
        </p:txBody>
      </p:sp>
      <p:sp>
        <p:nvSpPr>
          <p:cNvPr id="293" name="Google Shape;293;p26"/>
          <p:cNvSpPr/>
          <p:nvPr/>
        </p:nvSpPr>
        <p:spPr>
          <a:xfrm>
            <a:off x="5977941" y="3490437"/>
            <a:ext cx="2011800" cy="633900"/>
          </a:xfrm>
          <a:prstGeom prst="parallelogram">
            <a:avLst>
              <a:gd fmla="val 25000" name="adj"/>
            </a:avLst>
          </a:prstGeom>
          <a:solidFill>
            <a:srgbClr val="C0D9CE"/>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chemeClr val="lt1"/>
              </a:solidFill>
              <a:latin typeface="Verdana"/>
              <a:ea typeface="Verdana"/>
              <a:cs typeface="Verdana"/>
              <a:sym typeface="Verdana"/>
            </a:endParaRPr>
          </a:p>
        </p:txBody>
      </p:sp>
      <p:sp>
        <p:nvSpPr>
          <p:cNvPr id="294" name="Google Shape;294;p26"/>
          <p:cNvSpPr txBox="1"/>
          <p:nvPr/>
        </p:nvSpPr>
        <p:spPr>
          <a:xfrm>
            <a:off x="6575875" y="3622790"/>
            <a:ext cx="876300" cy="369300"/>
          </a:xfrm>
          <a:prstGeom prst="rect">
            <a:avLst/>
          </a:prstGeom>
          <a:noFill/>
          <a:ln cap="flat" cmpd="sng" w="9525">
            <a:solidFill>
              <a:srgbClr val="C0D9CE"/>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2D3E50"/>
                </a:solidFill>
                <a:latin typeface="Verdana"/>
                <a:ea typeface="Verdana"/>
                <a:cs typeface="Verdana"/>
                <a:sym typeface="Verdana"/>
              </a:rPr>
              <a:t>LOGO</a:t>
            </a:r>
            <a:endParaRPr i="0" sz="1400" u="none" cap="none" strike="noStrike">
              <a:solidFill>
                <a:srgbClr val="000000"/>
              </a:solidFill>
              <a:latin typeface="Verdana"/>
              <a:ea typeface="Verdana"/>
              <a:cs typeface="Verdana"/>
              <a:sym typeface="Verdana"/>
            </a:endParaRPr>
          </a:p>
        </p:txBody>
      </p:sp>
      <p:sp>
        <p:nvSpPr>
          <p:cNvPr id="295" name="Google Shape;295;p26"/>
          <p:cNvSpPr/>
          <p:nvPr/>
        </p:nvSpPr>
        <p:spPr>
          <a:xfrm>
            <a:off x="7989622" y="3490437"/>
            <a:ext cx="2011800" cy="633900"/>
          </a:xfrm>
          <a:prstGeom prst="parallelogram">
            <a:avLst>
              <a:gd fmla="val 25000" name="adj"/>
            </a:avLst>
          </a:prstGeom>
          <a:solidFill>
            <a:srgbClr val="C0D9CE"/>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chemeClr val="lt1"/>
              </a:solidFill>
              <a:latin typeface="Verdana"/>
              <a:ea typeface="Verdana"/>
              <a:cs typeface="Verdana"/>
              <a:sym typeface="Verdana"/>
            </a:endParaRPr>
          </a:p>
        </p:txBody>
      </p:sp>
      <p:sp>
        <p:nvSpPr>
          <p:cNvPr id="296" name="Google Shape;296;p26"/>
          <p:cNvSpPr txBox="1"/>
          <p:nvPr/>
        </p:nvSpPr>
        <p:spPr>
          <a:xfrm>
            <a:off x="8587555" y="3622790"/>
            <a:ext cx="876300" cy="369300"/>
          </a:xfrm>
          <a:prstGeom prst="rect">
            <a:avLst/>
          </a:prstGeom>
          <a:noFill/>
          <a:ln cap="flat" cmpd="sng" w="9525">
            <a:solidFill>
              <a:srgbClr val="C0D9CE"/>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2D3E50"/>
                </a:solidFill>
                <a:latin typeface="Verdana"/>
                <a:ea typeface="Verdana"/>
                <a:cs typeface="Verdana"/>
                <a:sym typeface="Verdana"/>
              </a:rPr>
              <a:t>LOGO</a:t>
            </a:r>
            <a:endParaRPr i="0" sz="1400" u="none" cap="none" strike="noStrike">
              <a:solidFill>
                <a:srgbClr val="000000"/>
              </a:solidFill>
              <a:latin typeface="Verdana"/>
              <a:ea typeface="Verdana"/>
              <a:cs typeface="Verdana"/>
              <a:sym typeface="Verdana"/>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300" name="Shape 300"/>
        <p:cNvGrpSpPr/>
        <p:nvPr/>
      </p:nvGrpSpPr>
      <p:grpSpPr>
        <a:xfrm>
          <a:off x="0" y="0"/>
          <a:ext cx="0" cy="0"/>
          <a:chOff x="0" y="0"/>
          <a:chExt cx="0" cy="0"/>
        </a:xfrm>
      </p:grpSpPr>
      <p:sp>
        <p:nvSpPr>
          <p:cNvPr id="301" name="Google Shape;301;p27"/>
          <p:cNvSpPr/>
          <p:nvPr/>
        </p:nvSpPr>
        <p:spPr>
          <a:xfrm>
            <a:off x="6514225" y="-125"/>
            <a:ext cx="12314400" cy="6858000"/>
          </a:xfrm>
          <a:prstGeom prst="parallelogram">
            <a:avLst>
              <a:gd fmla="val 30977" name="adj"/>
            </a:avLst>
          </a:prstGeom>
          <a:solidFill>
            <a:srgbClr val="008561"/>
          </a:solidFill>
          <a:ln cap="flat" cmpd="sng" w="9525">
            <a:solidFill>
              <a:srgbClr val="00685E"/>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2" name="Google Shape;302;p27"/>
          <p:cNvSpPr txBox="1"/>
          <p:nvPr>
            <p:ph type="title"/>
          </p:nvPr>
        </p:nvSpPr>
        <p:spPr>
          <a:xfrm>
            <a:off x="758850" y="365125"/>
            <a:ext cx="104193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2D3E50"/>
              </a:buClr>
              <a:buSzPts val="4000"/>
              <a:buFont typeface="Avenir"/>
              <a:buNone/>
            </a:pPr>
            <a:r>
              <a:rPr lang="en-US" sz="4000">
                <a:solidFill>
                  <a:srgbClr val="1C3947"/>
                </a:solidFill>
                <a:latin typeface="Verdana"/>
                <a:ea typeface="Verdana"/>
                <a:cs typeface="Verdana"/>
                <a:sym typeface="Verdana"/>
              </a:rPr>
              <a:t>Table Slide</a:t>
            </a:r>
            <a:endParaRPr>
              <a:solidFill>
                <a:srgbClr val="1C3947"/>
              </a:solidFill>
              <a:latin typeface="Verdana"/>
              <a:ea typeface="Verdana"/>
              <a:cs typeface="Verdana"/>
              <a:sym typeface="Verdana"/>
            </a:endParaRPr>
          </a:p>
        </p:txBody>
      </p:sp>
      <p:graphicFrame>
        <p:nvGraphicFramePr>
          <p:cNvPr id="303" name="Google Shape;303;p27"/>
          <p:cNvGraphicFramePr/>
          <p:nvPr/>
        </p:nvGraphicFramePr>
        <p:xfrm>
          <a:off x="838200" y="1839340"/>
          <a:ext cx="3000000" cy="3000000"/>
        </p:xfrm>
        <a:graphic>
          <a:graphicData uri="http://schemas.openxmlformats.org/drawingml/2006/table">
            <a:tbl>
              <a:tblPr bandRow="1" firstRow="1">
                <a:noFill/>
                <a:tableStyleId>{588D211E-C564-41AD-A306-7EA2A75C6B77}</a:tableStyleId>
              </a:tblPr>
              <a:tblGrid>
                <a:gridCol w="2584975"/>
                <a:gridCol w="2584975"/>
                <a:gridCol w="2584975"/>
                <a:gridCol w="2584975"/>
              </a:tblGrid>
              <a:tr h="843025">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solidFill>
                          <a:srgbClr val="0091B0"/>
                        </a:solidFill>
                      </a:endParaRPr>
                    </a:p>
                  </a:txBody>
                  <a:tcPr marT="103925" marB="103925" marR="207875" marL="20787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38100">
                      <a:solidFill>
                        <a:srgbClr val="FFFFFF"/>
                      </a:solidFill>
                      <a:prstDash val="solid"/>
                      <a:round/>
                      <a:headEnd len="sm" w="sm" type="none"/>
                      <a:tailEnd len="sm" w="sm" type="none"/>
                    </a:lnB>
                    <a:solidFill>
                      <a:srgbClr val="008561"/>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solidFill>
                          <a:srgbClr val="0091B0"/>
                        </a:solidFill>
                      </a:endParaRPr>
                    </a:p>
                  </a:txBody>
                  <a:tcPr marT="103925" marB="103925" marR="207875" marL="20787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38100">
                      <a:solidFill>
                        <a:srgbClr val="FFFFFF"/>
                      </a:solidFill>
                      <a:prstDash val="solid"/>
                      <a:round/>
                      <a:headEnd len="sm" w="sm" type="none"/>
                      <a:tailEnd len="sm" w="sm" type="none"/>
                    </a:lnB>
                    <a:solidFill>
                      <a:srgbClr val="008561"/>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solidFill>
                          <a:srgbClr val="0091B0"/>
                        </a:solidFill>
                      </a:endParaRPr>
                    </a:p>
                  </a:txBody>
                  <a:tcPr marT="103925" marB="103925" marR="207875" marL="20787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38100">
                      <a:solidFill>
                        <a:srgbClr val="FFFFFF"/>
                      </a:solidFill>
                      <a:prstDash val="solid"/>
                      <a:round/>
                      <a:headEnd len="sm" w="sm" type="none"/>
                      <a:tailEnd len="sm" w="sm" type="none"/>
                    </a:lnB>
                    <a:solidFill>
                      <a:srgbClr val="008561"/>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solidFill>
                          <a:srgbClr val="0091B0"/>
                        </a:solidFill>
                      </a:endParaRPr>
                    </a:p>
                  </a:txBody>
                  <a:tcPr marT="103925" marB="103925" marR="207875" marL="20787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38100">
                      <a:solidFill>
                        <a:srgbClr val="FFFFFF"/>
                      </a:solidFill>
                      <a:prstDash val="solid"/>
                      <a:round/>
                      <a:headEnd len="sm" w="sm" type="none"/>
                      <a:tailEnd len="sm" w="sm" type="none"/>
                    </a:lnB>
                    <a:solidFill>
                      <a:srgbClr val="008561"/>
                    </a:solidFill>
                  </a:tcPr>
                </a:tc>
              </a:tr>
              <a:tr h="843025">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381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C0D9CE"/>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381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C0D9CE"/>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381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C0D9CE"/>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381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C0D9CE"/>
                    </a:solidFill>
                  </a:tcPr>
                </a:tc>
              </a:tr>
              <a:tr h="843025">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93C1AD"/>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93C1AD"/>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93C1AD"/>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93C1AD"/>
                    </a:solidFill>
                  </a:tcPr>
                </a:tc>
              </a:tr>
              <a:tr h="843025">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C0D9CE"/>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C0D9CE"/>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C0D9CE"/>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C0D9CE"/>
                    </a:solidFill>
                  </a:tcPr>
                </a:tc>
              </a:tr>
              <a:tr h="843025">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93C1AD"/>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93C1AD"/>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93C1AD"/>
                    </a:solidFill>
                  </a:tcPr>
                </a:tc>
                <a:tc>
                  <a:txBody>
                    <a:bodyPr/>
                    <a:lstStyle/>
                    <a:p>
                      <a:pPr indent="0" lvl="0" marL="0" marR="0" rtl="0" algn="l">
                        <a:lnSpc>
                          <a:spcPct val="100000"/>
                        </a:lnSpc>
                        <a:spcBef>
                          <a:spcPts val="0"/>
                        </a:spcBef>
                        <a:spcAft>
                          <a:spcPts val="0"/>
                        </a:spcAft>
                        <a:buClr>
                          <a:srgbClr val="000000"/>
                        </a:buClr>
                        <a:buSzPts val="4100"/>
                        <a:buFont typeface="Arial"/>
                        <a:buNone/>
                      </a:pPr>
                      <a:r>
                        <a:t/>
                      </a:r>
                      <a:endParaRPr sz="4100" u="none" cap="none" strike="noStrike"/>
                    </a:p>
                  </a:txBody>
                  <a:tcPr marT="103925" marB="103925" marR="207875" marL="20787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93C1AD"/>
                    </a:solidFill>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307" name="Shape 307"/>
        <p:cNvGrpSpPr/>
        <p:nvPr/>
      </p:nvGrpSpPr>
      <p:grpSpPr>
        <a:xfrm>
          <a:off x="0" y="0"/>
          <a:ext cx="0" cy="0"/>
          <a:chOff x="0" y="0"/>
          <a:chExt cx="0" cy="0"/>
        </a:xfrm>
      </p:grpSpPr>
      <p:pic>
        <p:nvPicPr>
          <p:cNvPr id="308" name="Google Shape;308;p28"/>
          <p:cNvPicPr preferRelativeResize="0"/>
          <p:nvPr/>
        </p:nvPicPr>
        <p:blipFill rotWithShape="1">
          <a:blip r:embed="rId3">
            <a:alphaModFix/>
          </a:blip>
          <a:srcRect b="0" l="0" r="0" t="0"/>
          <a:stretch/>
        </p:blipFill>
        <p:spPr>
          <a:xfrm>
            <a:off x="10374875" y="6333475"/>
            <a:ext cx="1680900" cy="319375"/>
          </a:xfrm>
          <a:prstGeom prst="rect">
            <a:avLst/>
          </a:prstGeom>
          <a:noFill/>
          <a:ln>
            <a:noFill/>
          </a:ln>
        </p:spPr>
      </p:pic>
      <p:graphicFrame>
        <p:nvGraphicFramePr>
          <p:cNvPr id="309" name="Google Shape;309;p28"/>
          <p:cNvGraphicFramePr/>
          <p:nvPr/>
        </p:nvGraphicFramePr>
        <p:xfrm>
          <a:off x="2928400" y="3321588"/>
          <a:ext cx="3000000" cy="3000000"/>
        </p:xfrm>
        <a:graphic>
          <a:graphicData uri="http://schemas.openxmlformats.org/drawingml/2006/table">
            <a:tbl>
              <a:tblPr>
                <a:noFill/>
                <a:tableStyleId>{AD7FE0C3-C488-4DE8-BD6D-8E749940FCA7}</a:tableStyleId>
              </a:tblPr>
              <a:tblGrid>
                <a:gridCol w="6532225"/>
              </a:tblGrid>
              <a:tr h="661975">
                <a:tc>
                  <a:txBody>
                    <a:bodyPr/>
                    <a:lstStyle/>
                    <a:p>
                      <a:pPr indent="0" lvl="0" marL="0" rtl="0" algn="ctr">
                        <a:lnSpc>
                          <a:spcPct val="115000"/>
                        </a:lnSpc>
                        <a:spcBef>
                          <a:spcPts val="0"/>
                        </a:spcBef>
                        <a:spcAft>
                          <a:spcPts val="0"/>
                        </a:spcAft>
                        <a:buNone/>
                      </a:pPr>
                      <a:r>
                        <a:rPr b="1" lang="en-US" sz="2000" u="sng">
                          <a:solidFill>
                            <a:schemeClr val="lt1"/>
                          </a:solidFill>
                          <a:latin typeface="Verdana"/>
                          <a:ea typeface="Verdana"/>
                          <a:cs typeface="Verdana"/>
                          <a:sym typeface="Verdana"/>
                          <a:hlinkClick r:id="rId4">
                            <a:extLst>
                              <a:ext uri="{A12FA001-AC4F-418D-AE19-62706E023703}">
                                <ahyp:hlinkClr val="tx"/>
                              </a:ext>
                            </a:extLst>
                          </a:hlinkClick>
                        </a:rPr>
                        <a:t>Book a free 30-minute consultation call</a:t>
                      </a:r>
                      <a:endParaRPr sz="2000">
                        <a:solidFill>
                          <a:schemeClr val="lt1"/>
                        </a:solidFill>
                        <a:latin typeface="Verdana"/>
                        <a:ea typeface="Verdana"/>
                        <a:cs typeface="Verdana"/>
                        <a:sym typeface="Verdana"/>
                      </a:endParaRPr>
                    </a:p>
                  </a:txBody>
                  <a:tcPr marT="63500" marB="63500" marR="63500" marL="63500" anchor="ctr">
                    <a:solidFill>
                      <a:srgbClr val="008561"/>
                    </a:solidFill>
                  </a:tcPr>
                </a:tc>
              </a:tr>
            </a:tbl>
          </a:graphicData>
        </a:graphic>
      </p:graphicFrame>
      <p:sp>
        <p:nvSpPr>
          <p:cNvPr id="310" name="Google Shape;310;p28"/>
          <p:cNvSpPr txBox="1"/>
          <p:nvPr/>
        </p:nvSpPr>
        <p:spPr>
          <a:xfrm>
            <a:off x="1681200" y="1858900"/>
            <a:ext cx="8829600" cy="1433100"/>
          </a:xfrm>
          <a:prstGeom prst="rect">
            <a:avLst/>
          </a:prstGeom>
          <a:noFill/>
          <a:ln>
            <a:noFill/>
          </a:ln>
        </p:spPr>
        <p:txBody>
          <a:bodyPr anchorCtr="0" anchor="t" bIns="91425" lIns="91425" spcFirstLastPara="1" rIns="91425" wrap="square" tIns="91425">
            <a:spAutoFit/>
          </a:bodyPr>
          <a:lstStyle/>
          <a:p>
            <a:pPr indent="0" lvl="0" marL="165100" rtl="0" algn="ctr">
              <a:lnSpc>
                <a:spcPct val="115000"/>
              </a:lnSpc>
              <a:spcBef>
                <a:spcPts val="0"/>
              </a:spcBef>
              <a:spcAft>
                <a:spcPts val="0"/>
              </a:spcAft>
              <a:buNone/>
            </a:pPr>
            <a:r>
              <a:rPr b="1" lang="en-US" sz="2400">
                <a:solidFill>
                  <a:srgbClr val="33475B"/>
                </a:solidFill>
                <a:latin typeface="Verdana"/>
                <a:ea typeface="Verdana"/>
                <a:cs typeface="Verdana"/>
                <a:sym typeface="Verdana"/>
              </a:rPr>
              <a:t>Need help creating compelling company profile</a:t>
            </a:r>
            <a:endParaRPr b="1" sz="2400">
              <a:solidFill>
                <a:srgbClr val="33475B"/>
              </a:solidFill>
              <a:latin typeface="Verdana"/>
              <a:ea typeface="Verdana"/>
              <a:cs typeface="Verdana"/>
              <a:sym typeface="Verdana"/>
            </a:endParaRPr>
          </a:p>
          <a:p>
            <a:pPr indent="0" lvl="0" marL="165100" rtl="0" algn="ctr">
              <a:lnSpc>
                <a:spcPct val="115000"/>
              </a:lnSpc>
              <a:spcBef>
                <a:spcPts val="0"/>
              </a:spcBef>
              <a:spcAft>
                <a:spcPts val="0"/>
              </a:spcAft>
              <a:buNone/>
            </a:pPr>
            <a:r>
              <a:t/>
            </a:r>
            <a:endParaRPr sz="1100">
              <a:solidFill>
                <a:srgbClr val="33475B"/>
              </a:solidFill>
              <a:latin typeface="Verdana"/>
              <a:ea typeface="Verdana"/>
              <a:cs typeface="Verdana"/>
              <a:sym typeface="Verdana"/>
            </a:endParaRPr>
          </a:p>
          <a:p>
            <a:pPr indent="0" lvl="0" marL="165100" rtl="0" algn="ctr">
              <a:lnSpc>
                <a:spcPct val="115000"/>
              </a:lnSpc>
              <a:spcBef>
                <a:spcPts val="0"/>
              </a:spcBef>
              <a:spcAft>
                <a:spcPts val="0"/>
              </a:spcAft>
              <a:buNone/>
            </a:pPr>
            <a:r>
              <a:rPr lang="en-US" sz="1900">
                <a:solidFill>
                  <a:srgbClr val="33475B"/>
                </a:solidFill>
                <a:latin typeface="Verdana"/>
                <a:ea typeface="Verdana"/>
                <a:cs typeface="Verdana"/>
                <a:sym typeface="Verdana"/>
              </a:rPr>
              <a:t>Let our planning pros help you out. Get expert to create a compelling company profile, business plan, financial projections, and more.</a:t>
            </a:r>
            <a:endParaRPr sz="1600">
              <a:solidFill>
                <a:schemeClr val="dk1"/>
              </a:solidFill>
              <a:latin typeface="Verdana"/>
              <a:ea typeface="Verdana"/>
              <a:cs typeface="Verdana"/>
              <a:sym typeface="Verdana"/>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94" name="Shape 94"/>
        <p:cNvGrpSpPr/>
        <p:nvPr/>
      </p:nvGrpSpPr>
      <p:grpSpPr>
        <a:xfrm>
          <a:off x="0" y="0"/>
          <a:ext cx="0" cy="0"/>
          <a:chOff x="0" y="0"/>
          <a:chExt cx="0" cy="0"/>
        </a:xfrm>
      </p:grpSpPr>
      <p:sp>
        <p:nvSpPr>
          <p:cNvPr id="95" name="Google Shape;95;p14"/>
          <p:cNvSpPr txBox="1"/>
          <p:nvPr/>
        </p:nvSpPr>
        <p:spPr>
          <a:xfrm>
            <a:off x="1985862" y="2728711"/>
            <a:ext cx="8413200" cy="3476100"/>
          </a:xfrm>
          <a:prstGeom prst="rect">
            <a:avLst/>
          </a:prstGeom>
          <a:noFill/>
          <a:ln>
            <a:noFill/>
          </a:ln>
        </p:spPr>
        <p:txBody>
          <a:bodyPr anchorCtr="0" anchor="t"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br>
              <a:rPr i="0" lang="en-US" sz="1400" u="none" cap="none" strike="noStrike">
                <a:solidFill>
                  <a:srgbClr val="34485A"/>
                </a:solidFill>
                <a:latin typeface="Verdana"/>
                <a:ea typeface="Verdana"/>
                <a:cs typeface="Verdana"/>
                <a:sym typeface="Verdana"/>
              </a:rPr>
            </a:br>
            <a:r>
              <a:rPr i="0" lang="en-US" sz="1400" u="none" cap="none" strike="noStrike">
                <a:solidFill>
                  <a:srgbClr val="34485A"/>
                </a:solidFill>
                <a:latin typeface="Verdana"/>
                <a:ea typeface="Verdana"/>
                <a:cs typeface="Verdana"/>
                <a:sym typeface="Verdana"/>
              </a:rPr>
              <a:t>Easy Edit: These are intended for you to erase and fill in with information for your specific company.</a:t>
            </a:r>
            <a:endParaRPr i="0" sz="1400" u="none" cap="none" strike="noStrike">
              <a:solidFill>
                <a:srgbClr val="000000"/>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400"/>
              <a:buFont typeface="Arial"/>
              <a:buNone/>
            </a:pPr>
            <a:br>
              <a:rPr i="0" lang="en-US" sz="1400" u="none" cap="none" strike="noStrike">
                <a:solidFill>
                  <a:srgbClr val="34485A"/>
                </a:solidFill>
                <a:latin typeface="Verdana"/>
                <a:ea typeface="Verdana"/>
                <a:cs typeface="Verdana"/>
                <a:sym typeface="Verdana"/>
              </a:rPr>
            </a:br>
            <a:r>
              <a:rPr i="0" lang="en-US" sz="1400" u="none" cap="none" strike="noStrike">
                <a:solidFill>
                  <a:srgbClr val="34485A"/>
                </a:solidFill>
                <a:latin typeface="Verdana"/>
                <a:ea typeface="Verdana"/>
                <a:cs typeface="Verdana"/>
                <a:sym typeface="Verdana"/>
              </a:rPr>
              <a:t>Normal Placeholder Text: This should be altered, deleted, or added to as you see fit. </a:t>
            </a:r>
            <a:endParaRPr i="0" sz="1400" u="none" cap="none" strike="noStrike">
              <a:solidFill>
                <a:srgbClr val="34485A"/>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400"/>
              <a:buFont typeface="Arial"/>
              <a:buNone/>
            </a:pPr>
            <a:r>
              <a:t/>
            </a:r>
            <a:endParaRPr i="0" sz="1400" u="none" cap="none" strike="noStrike">
              <a:solidFill>
                <a:srgbClr val="34485A"/>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400"/>
              <a:buFont typeface="Arial"/>
              <a:buNone/>
            </a:pPr>
            <a:r>
              <a:rPr i="0" lang="en-US" sz="1400" u="none" cap="none" strike="noStrike">
                <a:solidFill>
                  <a:srgbClr val="34485A"/>
                </a:solidFill>
                <a:latin typeface="Verdana"/>
                <a:ea typeface="Verdana"/>
                <a:cs typeface="Verdana"/>
                <a:sym typeface="Verdana"/>
              </a:rPr>
              <a:t>Images: Right click any image and select “Change Picture…” to adjust any visual content used throughout the template.</a:t>
            </a:r>
            <a:endParaRPr i="0" sz="1400" u="none" cap="none" strike="noStrike">
              <a:solidFill>
                <a:srgbClr val="34485A"/>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400"/>
              <a:buFont typeface="Arial"/>
              <a:buNone/>
            </a:pPr>
            <a:br>
              <a:rPr i="0" lang="en-US" sz="1400" u="none" cap="none" strike="noStrike">
                <a:solidFill>
                  <a:srgbClr val="34485A"/>
                </a:solidFill>
                <a:latin typeface="Verdana"/>
                <a:ea typeface="Verdana"/>
                <a:cs typeface="Verdana"/>
                <a:sym typeface="Verdana"/>
              </a:rPr>
            </a:br>
            <a:r>
              <a:rPr i="0" lang="en-US" sz="1400" u="none" cap="none" strike="noStrike">
                <a:solidFill>
                  <a:srgbClr val="34485A"/>
                </a:solidFill>
                <a:latin typeface="Verdana"/>
                <a:ea typeface="Verdana"/>
                <a:cs typeface="Verdana"/>
                <a:sym typeface="Verdana"/>
              </a:rPr>
              <a:t>Once you’re ready to begin, delete the first three slides and start filling out your info. Remember, you can add/edit/delete any wording or sections you see fit for your projects.</a:t>
            </a:r>
            <a:endParaRPr i="0" sz="1400" u="none" cap="none" strike="noStrike">
              <a:solidFill>
                <a:srgbClr val="34485A"/>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2400"/>
              <a:buFont typeface="Arial"/>
              <a:buNone/>
            </a:pPr>
            <a:br>
              <a:rPr i="0" lang="en-US" sz="2400" u="none" cap="none" strike="noStrike">
                <a:solidFill>
                  <a:schemeClr val="dk1"/>
                </a:solidFill>
                <a:latin typeface="Verdana"/>
                <a:ea typeface="Verdana"/>
                <a:cs typeface="Verdana"/>
                <a:sym typeface="Verdana"/>
              </a:rPr>
            </a:br>
            <a:endParaRPr i="0" sz="2400" u="none" cap="none" strike="noStrike">
              <a:solidFill>
                <a:srgbClr val="33475B"/>
              </a:solidFill>
              <a:latin typeface="Verdana"/>
              <a:ea typeface="Verdana"/>
              <a:cs typeface="Verdana"/>
              <a:sym typeface="Verdana"/>
            </a:endParaRPr>
          </a:p>
        </p:txBody>
      </p:sp>
      <p:sp>
        <p:nvSpPr>
          <p:cNvPr id="96" name="Google Shape;96;p14"/>
          <p:cNvSpPr/>
          <p:nvPr/>
        </p:nvSpPr>
        <p:spPr>
          <a:xfrm>
            <a:off x="3434115" y="1887818"/>
            <a:ext cx="5323800" cy="625200"/>
          </a:xfrm>
          <a:prstGeom prst="roundRect">
            <a:avLst>
              <a:gd fmla="val 4563" name="adj"/>
            </a:avLst>
          </a:prstGeom>
          <a:solidFill>
            <a:srgbClr val="008561"/>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dk1"/>
              </a:solidFill>
              <a:latin typeface="Calibri"/>
              <a:ea typeface="Calibri"/>
              <a:cs typeface="Calibri"/>
              <a:sym typeface="Calibri"/>
            </a:endParaRPr>
          </a:p>
        </p:txBody>
      </p:sp>
      <p:sp>
        <p:nvSpPr>
          <p:cNvPr id="97" name="Google Shape;97;p14"/>
          <p:cNvSpPr txBox="1"/>
          <p:nvPr>
            <p:ph idx="4294967295" type="title"/>
          </p:nvPr>
        </p:nvSpPr>
        <p:spPr>
          <a:xfrm>
            <a:off x="3434115" y="1927938"/>
            <a:ext cx="5323800" cy="717600"/>
          </a:xfrm>
          <a:prstGeom prst="rect">
            <a:avLst/>
          </a:prstGeom>
          <a:solidFill>
            <a:srgbClr val="008561"/>
          </a:solidFill>
          <a:ln>
            <a:noFill/>
          </a:ln>
        </p:spPr>
        <p:txBody>
          <a:bodyPr anchorCtr="0" anchor="t" bIns="121900" lIns="121900" spcFirstLastPara="1" rIns="121900" wrap="square" tIns="121900">
            <a:normAutofit/>
          </a:bodyPr>
          <a:lstStyle/>
          <a:p>
            <a:pPr indent="0" lvl="0" marL="0" rtl="0" algn="ctr">
              <a:lnSpc>
                <a:spcPct val="90000"/>
              </a:lnSpc>
              <a:spcBef>
                <a:spcPts val="0"/>
              </a:spcBef>
              <a:spcAft>
                <a:spcPts val="0"/>
              </a:spcAft>
              <a:buClr>
                <a:schemeClr val="lt1"/>
              </a:buClr>
              <a:buSzPts val="2800"/>
              <a:buFont typeface="Avenir"/>
              <a:buNone/>
            </a:pPr>
            <a:r>
              <a:rPr lang="en-US" sz="2800">
                <a:solidFill>
                  <a:schemeClr val="lt1"/>
                </a:solidFill>
                <a:latin typeface="Verdana"/>
                <a:ea typeface="Verdana"/>
                <a:cs typeface="Verdana"/>
                <a:sym typeface="Verdana"/>
              </a:rPr>
              <a:t>How to Use This Template:</a:t>
            </a:r>
            <a:endParaRPr sz="2800">
              <a:solidFill>
                <a:schemeClr val="lt1"/>
              </a:solidFill>
              <a:latin typeface="Verdana"/>
              <a:ea typeface="Verdana"/>
              <a:cs typeface="Verdana"/>
              <a:sym typeface="Verdana"/>
            </a:endParaRPr>
          </a:p>
        </p:txBody>
      </p:sp>
      <p:sp>
        <p:nvSpPr>
          <p:cNvPr id="98" name="Google Shape;98;p14"/>
          <p:cNvSpPr txBox="1"/>
          <p:nvPr/>
        </p:nvSpPr>
        <p:spPr>
          <a:xfrm>
            <a:off x="963494" y="1017202"/>
            <a:ext cx="10457700" cy="954900"/>
          </a:xfrm>
          <a:prstGeom prst="rect">
            <a:avLst/>
          </a:prstGeom>
          <a:noFill/>
          <a:ln>
            <a:noFill/>
          </a:ln>
        </p:spPr>
        <p:txBody>
          <a:bodyPr anchorCtr="0" anchor="t" bIns="91425" lIns="91425" spcFirstLastPara="1" rIns="91425" wrap="square" tIns="91425">
            <a:noAutofit/>
          </a:bodyPr>
          <a:lstStyle/>
          <a:p>
            <a:pPr indent="0" lvl="0" marL="0" marR="0" rtl="0" algn="ctr">
              <a:lnSpc>
                <a:spcPct val="90000"/>
              </a:lnSpc>
              <a:spcBef>
                <a:spcPts val="0"/>
              </a:spcBef>
              <a:spcAft>
                <a:spcPts val="0"/>
              </a:spcAft>
              <a:buClr>
                <a:srgbClr val="34485A"/>
              </a:buClr>
              <a:buSzPts val="4400"/>
              <a:buFont typeface="Avenir"/>
              <a:buNone/>
            </a:pPr>
            <a:r>
              <a:rPr i="0" lang="en-US" sz="4000" u="none" cap="none" strike="noStrike">
                <a:solidFill>
                  <a:srgbClr val="34485A"/>
                </a:solidFill>
                <a:latin typeface="Verdana"/>
                <a:ea typeface="Verdana"/>
                <a:cs typeface="Verdana"/>
                <a:sym typeface="Verdana"/>
              </a:rPr>
              <a:t>Thanks for downloading this resource.</a:t>
            </a:r>
            <a:endParaRPr i="0" sz="4000" u="none" cap="none" strike="noStrike">
              <a:solidFill>
                <a:srgbClr val="34485A"/>
              </a:solidFill>
              <a:latin typeface="Verdana"/>
              <a:ea typeface="Verdana"/>
              <a:cs typeface="Verdana"/>
              <a:sym typeface="Verdana"/>
            </a:endParaRPr>
          </a:p>
        </p:txBody>
      </p:sp>
      <p:pic>
        <p:nvPicPr>
          <p:cNvPr descr="https://lh5.googleusercontent.com/apEXRQSz2bntSyAKx_agcu8atjECSASwv_Q3UwaqHN786iFNxVF4a2FKeiNWnkcsAHIwWNB10eXnGMm4rcDea1tq_a4693bAdOUhmQUn_owUYcPX8mwvpv2Mf4KJcGch-7v6GZe2" id="99" name="Google Shape;99;p14"/>
          <p:cNvPicPr preferRelativeResize="0"/>
          <p:nvPr/>
        </p:nvPicPr>
        <p:blipFill rotWithShape="1">
          <a:blip r:embed="rId3">
            <a:alphaModFix/>
          </a:blip>
          <a:srcRect b="0" l="0" r="0" t="0"/>
          <a:stretch/>
        </p:blipFill>
        <p:spPr>
          <a:xfrm>
            <a:off x="5554215" y="-21676"/>
            <a:ext cx="1276350" cy="1276350"/>
          </a:xfrm>
          <a:prstGeom prst="rect">
            <a:avLst/>
          </a:prstGeom>
          <a:noFill/>
          <a:ln>
            <a:noFill/>
          </a:ln>
        </p:spPr>
      </p:pic>
      <p:pic>
        <p:nvPicPr>
          <p:cNvPr id="100" name="Google Shape;100;p14"/>
          <p:cNvPicPr preferRelativeResize="0"/>
          <p:nvPr/>
        </p:nvPicPr>
        <p:blipFill rotWithShape="1">
          <a:blip r:embed="rId4">
            <a:alphaModFix/>
          </a:blip>
          <a:srcRect b="0" l="606" r="0" t="0"/>
          <a:stretch/>
        </p:blipFill>
        <p:spPr>
          <a:xfrm>
            <a:off x="10521673" y="6326600"/>
            <a:ext cx="1407100" cy="2331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D3E50"/>
        </a:solidFill>
      </p:bgPr>
    </p:bg>
    <p:spTree>
      <p:nvGrpSpPr>
        <p:cNvPr id="104" name="Shape 104"/>
        <p:cNvGrpSpPr/>
        <p:nvPr/>
      </p:nvGrpSpPr>
      <p:grpSpPr>
        <a:xfrm>
          <a:off x="0" y="0"/>
          <a:ext cx="0" cy="0"/>
          <a:chOff x="0" y="0"/>
          <a:chExt cx="0" cy="0"/>
        </a:xfrm>
      </p:grpSpPr>
      <p:sp>
        <p:nvSpPr>
          <p:cNvPr id="105" name="Google Shape;105;p15"/>
          <p:cNvSpPr/>
          <p:nvPr/>
        </p:nvSpPr>
        <p:spPr>
          <a:xfrm>
            <a:off x="0" y="0"/>
            <a:ext cx="12192000" cy="6858000"/>
          </a:xfrm>
          <a:prstGeom prst="rect">
            <a:avLst/>
          </a:prstGeom>
          <a:solidFill>
            <a:srgbClr val="008561"/>
          </a:solidFill>
          <a:ln cap="flat" cmpd="sng" w="9525">
            <a:solidFill>
              <a:srgbClr val="E9F4EE"/>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06" name="Google Shape;106;p15"/>
          <p:cNvSpPr/>
          <p:nvPr/>
        </p:nvSpPr>
        <p:spPr>
          <a:xfrm>
            <a:off x="-61200" y="1950"/>
            <a:ext cx="12314400" cy="6858000"/>
          </a:xfrm>
          <a:prstGeom prst="parallelogram">
            <a:avLst>
              <a:gd fmla="val 606" name="adj"/>
            </a:avLst>
          </a:prstGeom>
          <a:solidFill>
            <a:srgbClr val="E9F4EE"/>
          </a:solidFill>
          <a:ln cap="flat" cmpd="sng" w="9525">
            <a:solidFill>
              <a:srgbClr val="C0D9CE"/>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07" name="Google Shape;107;p15"/>
          <p:cNvPicPr preferRelativeResize="0"/>
          <p:nvPr/>
        </p:nvPicPr>
        <p:blipFill rotWithShape="1">
          <a:blip r:embed="rId3">
            <a:alphaModFix/>
          </a:blip>
          <a:srcRect b="-1" l="8807" r="-1" t="8807"/>
          <a:stretch/>
        </p:blipFill>
        <p:spPr>
          <a:xfrm>
            <a:off x="5100295" y="4056"/>
            <a:ext cx="4568806" cy="6853819"/>
          </a:xfrm>
          <a:prstGeom prst="flowChartInputOutput">
            <a:avLst/>
          </a:prstGeom>
          <a:noFill/>
          <a:ln>
            <a:noFill/>
          </a:ln>
        </p:spPr>
      </p:pic>
      <p:sp>
        <p:nvSpPr>
          <p:cNvPr id="108" name="Google Shape;108;p15"/>
          <p:cNvSpPr txBox="1"/>
          <p:nvPr/>
        </p:nvSpPr>
        <p:spPr>
          <a:xfrm>
            <a:off x="494075" y="1754305"/>
            <a:ext cx="4912500" cy="2391900"/>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Clr>
                <a:srgbClr val="000000"/>
              </a:buClr>
              <a:buSzPts val="4700"/>
              <a:buFont typeface="Arial"/>
              <a:buNone/>
            </a:pPr>
            <a:r>
              <a:rPr b="1" i="0" lang="en-US" sz="4700" u="none" cap="none" strike="noStrike">
                <a:solidFill>
                  <a:srgbClr val="33475B"/>
                </a:solidFill>
                <a:latin typeface="Verdana"/>
                <a:ea typeface="Verdana"/>
                <a:cs typeface="Verdana"/>
                <a:sym typeface="Verdana"/>
              </a:rPr>
              <a:t>Your </a:t>
            </a:r>
            <a:br>
              <a:rPr b="1" i="0" lang="en-US" sz="4700" u="none" cap="none" strike="noStrike">
                <a:solidFill>
                  <a:srgbClr val="33475B"/>
                </a:solidFill>
                <a:latin typeface="Verdana"/>
                <a:ea typeface="Verdana"/>
                <a:cs typeface="Verdana"/>
                <a:sym typeface="Verdana"/>
              </a:rPr>
            </a:br>
            <a:r>
              <a:rPr b="1" i="0" lang="en-US" sz="4700" u="none" cap="none" strike="noStrike">
                <a:solidFill>
                  <a:srgbClr val="33475B"/>
                </a:solidFill>
                <a:latin typeface="Verdana"/>
                <a:ea typeface="Verdana"/>
                <a:cs typeface="Verdana"/>
                <a:sym typeface="Verdana"/>
              </a:rPr>
              <a:t>Company </a:t>
            </a:r>
            <a:br>
              <a:rPr b="1" i="0" lang="en-US" sz="4700" u="none" cap="none" strike="noStrike">
                <a:solidFill>
                  <a:srgbClr val="33475B"/>
                </a:solidFill>
                <a:latin typeface="Verdana"/>
                <a:ea typeface="Verdana"/>
                <a:cs typeface="Verdana"/>
                <a:sym typeface="Verdana"/>
              </a:rPr>
            </a:br>
            <a:r>
              <a:rPr b="1" i="0" lang="en-US" sz="4700" u="none" cap="none" strike="noStrike">
                <a:solidFill>
                  <a:srgbClr val="33475B"/>
                </a:solidFill>
                <a:latin typeface="Verdana"/>
                <a:ea typeface="Verdana"/>
                <a:cs typeface="Verdana"/>
                <a:sym typeface="Verdana"/>
              </a:rPr>
              <a:t>Name Here</a:t>
            </a:r>
            <a:endParaRPr b="1" i="0" sz="2500" u="none" cap="none" strike="noStrike">
              <a:solidFill>
                <a:srgbClr val="33475B"/>
              </a:solidFill>
              <a:latin typeface="Verdana"/>
              <a:ea typeface="Verdana"/>
              <a:cs typeface="Verdana"/>
              <a:sym typeface="Verdana"/>
            </a:endParaRPr>
          </a:p>
          <a:p>
            <a:pPr indent="0" lvl="0" marL="0" marR="0" rtl="0" algn="l">
              <a:lnSpc>
                <a:spcPct val="90000"/>
              </a:lnSpc>
              <a:spcBef>
                <a:spcPts val="0"/>
              </a:spcBef>
              <a:spcAft>
                <a:spcPts val="0"/>
              </a:spcAft>
              <a:buClr>
                <a:srgbClr val="000000"/>
              </a:buClr>
              <a:buSzPts val="2500"/>
              <a:buFont typeface="Arial"/>
              <a:buNone/>
            </a:pPr>
            <a:r>
              <a:t/>
            </a:r>
            <a:endParaRPr b="1" i="0" sz="2500" u="none" cap="none" strike="noStrike">
              <a:solidFill>
                <a:srgbClr val="33475B"/>
              </a:solidFill>
              <a:latin typeface="Verdana"/>
              <a:ea typeface="Verdana"/>
              <a:cs typeface="Verdana"/>
              <a:sym typeface="Verdana"/>
            </a:endParaRPr>
          </a:p>
        </p:txBody>
      </p:sp>
      <p:sp>
        <p:nvSpPr>
          <p:cNvPr id="109" name="Google Shape;109;p15"/>
          <p:cNvSpPr txBox="1"/>
          <p:nvPr/>
        </p:nvSpPr>
        <p:spPr>
          <a:xfrm>
            <a:off x="538669" y="4257197"/>
            <a:ext cx="4912500" cy="13251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Clr>
                <a:srgbClr val="000000"/>
              </a:buClr>
              <a:buSzPts val="1800"/>
              <a:buFont typeface="Arial"/>
              <a:buNone/>
            </a:pPr>
            <a:r>
              <a:rPr b="0" i="0" lang="en-US" sz="1800" u="none" cap="none" strike="noStrike">
                <a:solidFill>
                  <a:srgbClr val="33475B"/>
                </a:solidFill>
                <a:latin typeface="Proxima Nova"/>
                <a:ea typeface="Proxima Nova"/>
                <a:cs typeface="Proxima Nova"/>
                <a:sym typeface="Proxima Nova"/>
              </a:rPr>
              <a:t>Location</a:t>
            </a:r>
            <a:endParaRPr b="0" i="0" sz="1400" u="none" cap="none" strike="noStrike">
              <a:solidFill>
                <a:srgbClr val="000000"/>
              </a:solidFill>
              <a:latin typeface="Proxima Nova"/>
              <a:ea typeface="Proxima Nova"/>
              <a:cs typeface="Proxima Nova"/>
              <a:sym typeface="Proxima Nova"/>
            </a:endParaRPr>
          </a:p>
          <a:p>
            <a:pPr indent="0" lvl="0" marL="0" marR="0" rtl="0" algn="l">
              <a:lnSpc>
                <a:spcPct val="115000"/>
              </a:lnSpc>
              <a:spcBef>
                <a:spcPts val="0"/>
              </a:spcBef>
              <a:spcAft>
                <a:spcPts val="0"/>
              </a:spcAft>
              <a:buClr>
                <a:srgbClr val="000000"/>
              </a:buClr>
              <a:buSzPts val="1800"/>
              <a:buFont typeface="Arial"/>
              <a:buNone/>
            </a:pPr>
            <a:r>
              <a:rPr b="0" i="0" lang="en-US" sz="1800" u="none" cap="none" strike="noStrike">
                <a:solidFill>
                  <a:srgbClr val="33475B"/>
                </a:solidFill>
                <a:latin typeface="Proxima Nova"/>
                <a:ea typeface="Proxima Nova"/>
                <a:cs typeface="Proxima Nova"/>
                <a:sym typeface="Proxima Nova"/>
              </a:rPr>
              <a:t>Website URL</a:t>
            </a:r>
            <a:endParaRPr b="0" i="0" sz="1400" u="none" cap="none" strike="noStrike">
              <a:solidFill>
                <a:srgbClr val="000000"/>
              </a:solidFill>
              <a:latin typeface="Proxima Nova"/>
              <a:ea typeface="Proxima Nova"/>
              <a:cs typeface="Proxima Nova"/>
              <a:sym typeface="Proxima Nova"/>
            </a:endParaRPr>
          </a:p>
          <a:p>
            <a:pPr indent="0" lvl="0" marL="0" marR="0" rtl="0" algn="l">
              <a:lnSpc>
                <a:spcPct val="115000"/>
              </a:lnSpc>
              <a:spcBef>
                <a:spcPts val="0"/>
              </a:spcBef>
              <a:spcAft>
                <a:spcPts val="0"/>
              </a:spcAft>
              <a:buClr>
                <a:srgbClr val="000000"/>
              </a:buClr>
              <a:buSzPts val="1800"/>
              <a:buFont typeface="Arial"/>
              <a:buNone/>
            </a:pPr>
            <a:r>
              <a:rPr b="0" i="0" lang="en-US" sz="1800" u="none" cap="none" strike="noStrike">
                <a:solidFill>
                  <a:srgbClr val="33475B"/>
                </a:solidFill>
                <a:latin typeface="Proxima Nova"/>
                <a:ea typeface="Proxima Nova"/>
                <a:cs typeface="Proxima Nova"/>
                <a:sym typeface="Proxima Nova"/>
              </a:rPr>
              <a:t>Contact Info</a:t>
            </a:r>
            <a:endParaRPr b="0" i="0" sz="1400" u="none" cap="none" strike="noStrike">
              <a:solidFill>
                <a:srgbClr val="000000"/>
              </a:solidFill>
              <a:latin typeface="Proxima Nova"/>
              <a:ea typeface="Proxima Nova"/>
              <a:cs typeface="Proxima Nova"/>
              <a:sym typeface="Proxima Nova"/>
            </a:endParaRPr>
          </a:p>
          <a:p>
            <a:pPr indent="0" lvl="0" marL="0" marR="0" rtl="0" algn="l">
              <a:lnSpc>
                <a:spcPct val="115000"/>
              </a:lnSpc>
              <a:spcBef>
                <a:spcPts val="0"/>
              </a:spcBef>
              <a:spcAft>
                <a:spcPts val="0"/>
              </a:spcAft>
              <a:buClr>
                <a:srgbClr val="000000"/>
              </a:buClr>
              <a:buSzPts val="1800"/>
              <a:buFont typeface="Arial"/>
              <a:buNone/>
            </a:pPr>
            <a:r>
              <a:rPr b="0" i="0" lang="en-US" sz="1800" u="none" cap="none" strike="noStrike">
                <a:solidFill>
                  <a:srgbClr val="33475B"/>
                </a:solidFill>
                <a:latin typeface="Proxima Nova"/>
                <a:ea typeface="Proxima Nova"/>
                <a:cs typeface="Proxima Nova"/>
                <a:sym typeface="Proxima Nova"/>
              </a:rPr>
              <a:t>Established Date</a:t>
            </a:r>
            <a:endParaRPr b="0" i="0" sz="1800" u="none" cap="none" strike="noStrike">
              <a:solidFill>
                <a:srgbClr val="33475B"/>
              </a:solidFill>
              <a:latin typeface="Proxima Nova"/>
              <a:ea typeface="Proxima Nova"/>
              <a:cs typeface="Proxima Nova"/>
              <a:sym typeface="Proxima Nova"/>
            </a:endParaRPr>
          </a:p>
        </p:txBody>
      </p:sp>
      <p:sp>
        <p:nvSpPr>
          <p:cNvPr id="110" name="Google Shape;110;p15"/>
          <p:cNvSpPr/>
          <p:nvPr/>
        </p:nvSpPr>
        <p:spPr>
          <a:xfrm>
            <a:off x="601875" y="632050"/>
            <a:ext cx="821700" cy="821700"/>
          </a:xfrm>
          <a:prstGeom prst="ellipse">
            <a:avLst/>
          </a:prstGeom>
          <a:solidFill>
            <a:srgbClr val="C0D9C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114" name="Shape 114"/>
        <p:cNvGrpSpPr/>
        <p:nvPr/>
      </p:nvGrpSpPr>
      <p:grpSpPr>
        <a:xfrm>
          <a:off x="0" y="0"/>
          <a:ext cx="0" cy="0"/>
          <a:chOff x="0" y="0"/>
          <a:chExt cx="0" cy="0"/>
        </a:xfrm>
      </p:grpSpPr>
      <p:sp>
        <p:nvSpPr>
          <p:cNvPr id="115" name="Google Shape;115;p16"/>
          <p:cNvSpPr txBox="1"/>
          <p:nvPr/>
        </p:nvSpPr>
        <p:spPr>
          <a:xfrm>
            <a:off x="4754601" y="758585"/>
            <a:ext cx="6317700" cy="4556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i="1" lang="en-US" sz="2400" u="none" cap="none" strike="noStrike">
                <a:solidFill>
                  <a:srgbClr val="1C3947"/>
                </a:solidFill>
                <a:latin typeface="Verdana"/>
                <a:ea typeface="Verdana"/>
                <a:cs typeface="Verdana"/>
                <a:sym typeface="Verdana"/>
              </a:rPr>
              <a:t>Lorem ipsum dolor sit amet, consectetur adipiscing elit. </a:t>
            </a:r>
            <a:endParaRPr i="0" sz="1400" u="none" cap="none" strike="noStrike">
              <a:solidFill>
                <a:srgbClr val="1C3947"/>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800"/>
              <a:buFont typeface="Arial"/>
              <a:buNone/>
            </a:pPr>
            <a:r>
              <a:t/>
            </a:r>
            <a:endParaRPr i="0" sz="1800" u="none" cap="none" strike="noStrike">
              <a:solidFill>
                <a:srgbClr val="1C3947"/>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600"/>
              <a:buFont typeface="Arial"/>
              <a:buNone/>
            </a:pPr>
            <a:r>
              <a:rPr i="0" lang="en-US" sz="1600" u="none" cap="none" strike="noStrike">
                <a:solidFill>
                  <a:srgbClr val="1C3947"/>
                </a:solidFill>
                <a:latin typeface="Verdana"/>
                <a:ea typeface="Verdana"/>
                <a:cs typeface="Verdana"/>
                <a:sym typeface="Verdana"/>
              </a:rPr>
              <a:t>Pellentesque consectetur leo sem, tempor finibus ipsum vehicula eget. Nullam vel dui finibus, bibendum massa ac, accumsan sapien. Duis euismod nisi quam, vel faucibus orci cursus sed. Ut lectus odio, gravida a venenatis a, tincidunt vel est. Aenean posuere fermentum rutrum. </a:t>
            </a:r>
            <a:endParaRPr i="0" sz="1600" u="none" cap="none" strike="noStrike">
              <a:solidFill>
                <a:srgbClr val="1C3947"/>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600"/>
              <a:buFont typeface="Arial"/>
              <a:buNone/>
            </a:pPr>
            <a:r>
              <a:t/>
            </a:r>
            <a:endParaRPr i="0" sz="1600" u="none" cap="none" strike="noStrike">
              <a:solidFill>
                <a:srgbClr val="1C3947"/>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600"/>
              <a:buFont typeface="Arial"/>
              <a:buNone/>
            </a:pPr>
            <a:r>
              <a:rPr i="0" lang="en-US" sz="1600" u="none" cap="none" strike="noStrike">
                <a:solidFill>
                  <a:srgbClr val="1C3947"/>
                </a:solidFill>
                <a:latin typeface="Verdana"/>
                <a:ea typeface="Verdana"/>
                <a:cs typeface="Verdana"/>
                <a:sym typeface="Verdana"/>
              </a:rPr>
              <a:t>Sed tempor massa sed porttitor tincidunt. Mauris vel velit vitae massa facilisis laoreet ac in ligula. Quisque sit amet nibh eget nisi ultricies vestibulum. Aliquam et dictum orci, in dignissim nisi. Cras vulputate at erat consectetur tempor.</a:t>
            </a:r>
            <a:endParaRPr i="0" sz="1600" u="none" cap="none" strike="noStrike">
              <a:solidFill>
                <a:srgbClr val="1C3947"/>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600"/>
              <a:buFont typeface="Arial"/>
              <a:buNone/>
            </a:pPr>
            <a:r>
              <a:t/>
            </a:r>
            <a:endParaRPr i="0" sz="1600" u="none" cap="none" strike="noStrike">
              <a:solidFill>
                <a:srgbClr val="1C3947"/>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600"/>
              <a:buFont typeface="Arial"/>
              <a:buNone/>
            </a:pPr>
            <a:r>
              <a:rPr i="0" lang="en-US" sz="1600" u="none" cap="none" strike="noStrike">
                <a:solidFill>
                  <a:srgbClr val="1C3947"/>
                </a:solidFill>
                <a:latin typeface="Verdana"/>
                <a:ea typeface="Verdana"/>
                <a:cs typeface="Verdana"/>
                <a:sym typeface="Verdana"/>
              </a:rPr>
              <a:t>Nunc ac malesuada nunc, et congue orci. Suspendisse laoreet nibh sit amet metus interdum rhoncus. Cras egestas porta diam sed posuere.</a:t>
            </a:r>
            <a:endParaRPr i="0" sz="1600" u="none" cap="none" strike="noStrike">
              <a:solidFill>
                <a:srgbClr val="1C3947"/>
              </a:solidFill>
              <a:latin typeface="Verdana"/>
              <a:ea typeface="Verdana"/>
              <a:cs typeface="Verdana"/>
              <a:sym typeface="Verdana"/>
            </a:endParaRPr>
          </a:p>
        </p:txBody>
      </p:sp>
      <p:sp>
        <p:nvSpPr>
          <p:cNvPr id="116" name="Google Shape;116;p16"/>
          <p:cNvSpPr txBox="1"/>
          <p:nvPr>
            <p:ph type="title"/>
          </p:nvPr>
        </p:nvSpPr>
        <p:spPr>
          <a:xfrm>
            <a:off x="424334" y="454890"/>
            <a:ext cx="4811400" cy="18999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7200"/>
              <a:buFont typeface="Avenir"/>
              <a:buNone/>
            </a:pPr>
            <a:r>
              <a:rPr lang="en-US" sz="4800">
                <a:solidFill>
                  <a:srgbClr val="1C3947"/>
                </a:solidFill>
                <a:latin typeface="Verdana"/>
                <a:ea typeface="Verdana"/>
                <a:cs typeface="Verdana"/>
                <a:sym typeface="Verdana"/>
              </a:rPr>
              <a:t>Company </a:t>
            </a:r>
            <a:br>
              <a:rPr lang="en-US" sz="4800">
                <a:solidFill>
                  <a:srgbClr val="1C3947"/>
                </a:solidFill>
                <a:latin typeface="Verdana"/>
                <a:ea typeface="Verdana"/>
                <a:cs typeface="Verdana"/>
                <a:sym typeface="Verdana"/>
              </a:rPr>
            </a:br>
            <a:r>
              <a:rPr lang="en-US" sz="4800">
                <a:solidFill>
                  <a:srgbClr val="1C3947"/>
                </a:solidFill>
                <a:latin typeface="Verdana"/>
                <a:ea typeface="Verdana"/>
                <a:cs typeface="Verdana"/>
                <a:sym typeface="Verdana"/>
              </a:rPr>
              <a:t>Summary</a:t>
            </a:r>
            <a:endParaRPr sz="2000">
              <a:solidFill>
                <a:srgbClr val="1C3947"/>
              </a:solidFill>
              <a:latin typeface="Verdana"/>
              <a:ea typeface="Verdana"/>
              <a:cs typeface="Verdana"/>
              <a:sym typeface="Verdana"/>
            </a:endParaRPr>
          </a:p>
        </p:txBody>
      </p:sp>
      <p:sp>
        <p:nvSpPr>
          <p:cNvPr id="117" name="Google Shape;117;p16"/>
          <p:cNvSpPr/>
          <p:nvPr/>
        </p:nvSpPr>
        <p:spPr>
          <a:xfrm>
            <a:off x="0" y="6267634"/>
            <a:ext cx="12192000" cy="590365"/>
          </a:xfrm>
          <a:prstGeom prst="rect">
            <a:avLst/>
          </a:prstGeom>
          <a:solidFill>
            <a:srgbClr val="008561"/>
          </a:solidFill>
          <a:ln cap="flat" cmpd="sng" w="12700">
            <a:solidFill>
              <a:srgbClr val="00685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18" name="Google Shape;118;p16"/>
          <p:cNvSpPr/>
          <p:nvPr/>
        </p:nvSpPr>
        <p:spPr>
          <a:xfrm>
            <a:off x="0" y="1"/>
            <a:ext cx="12192000" cy="115410"/>
          </a:xfrm>
          <a:prstGeom prst="rect">
            <a:avLst/>
          </a:prstGeom>
          <a:solidFill>
            <a:srgbClr val="008561"/>
          </a:solidFill>
          <a:ln cap="flat" cmpd="sng" w="12700">
            <a:solidFill>
              <a:srgbClr val="00685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122" name="Shape 122"/>
        <p:cNvGrpSpPr/>
        <p:nvPr/>
      </p:nvGrpSpPr>
      <p:grpSpPr>
        <a:xfrm>
          <a:off x="0" y="0"/>
          <a:ext cx="0" cy="0"/>
          <a:chOff x="0" y="0"/>
          <a:chExt cx="0" cy="0"/>
        </a:xfrm>
      </p:grpSpPr>
      <p:sp>
        <p:nvSpPr>
          <p:cNvPr id="123" name="Google Shape;123;p17"/>
          <p:cNvSpPr txBox="1"/>
          <p:nvPr>
            <p:ph type="title"/>
          </p:nvPr>
        </p:nvSpPr>
        <p:spPr>
          <a:xfrm>
            <a:off x="838200" y="163000"/>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2D3E50"/>
              </a:buClr>
              <a:buSzPts val="4000"/>
              <a:buFont typeface="Avenir"/>
              <a:buNone/>
            </a:pPr>
            <a:r>
              <a:rPr lang="en-US" sz="3900">
                <a:solidFill>
                  <a:srgbClr val="2D3E50"/>
                </a:solidFill>
                <a:latin typeface="Verdana"/>
                <a:ea typeface="Verdana"/>
                <a:cs typeface="Verdana"/>
                <a:sym typeface="Verdana"/>
              </a:rPr>
              <a:t>Company History</a:t>
            </a:r>
            <a:endParaRPr sz="4300">
              <a:solidFill>
                <a:srgbClr val="2D3E50"/>
              </a:solidFill>
              <a:latin typeface="Verdana"/>
              <a:ea typeface="Verdana"/>
              <a:cs typeface="Verdana"/>
              <a:sym typeface="Verdana"/>
            </a:endParaRPr>
          </a:p>
        </p:txBody>
      </p:sp>
      <p:cxnSp>
        <p:nvCxnSpPr>
          <p:cNvPr id="124" name="Google Shape;124;p17"/>
          <p:cNvCxnSpPr>
            <a:endCxn id="125" idx="3"/>
          </p:cNvCxnSpPr>
          <p:nvPr/>
        </p:nvCxnSpPr>
        <p:spPr>
          <a:xfrm flipH="1" rot="10800000">
            <a:off x="1104318" y="3777673"/>
            <a:ext cx="10239600" cy="21900"/>
          </a:xfrm>
          <a:prstGeom prst="straightConnector1">
            <a:avLst/>
          </a:prstGeom>
          <a:noFill/>
          <a:ln cap="flat" cmpd="sng" w="76200">
            <a:solidFill>
              <a:srgbClr val="008561"/>
            </a:solidFill>
            <a:prstDash val="solid"/>
            <a:miter lim="800000"/>
            <a:headEnd len="sm" w="sm" type="none"/>
            <a:tailEnd len="sm" w="sm" type="none"/>
          </a:ln>
        </p:spPr>
      </p:cxnSp>
      <p:sp>
        <p:nvSpPr>
          <p:cNvPr id="126" name="Google Shape;126;p17"/>
          <p:cNvSpPr/>
          <p:nvPr/>
        </p:nvSpPr>
        <p:spPr>
          <a:xfrm>
            <a:off x="1104241" y="3618865"/>
            <a:ext cx="1250081" cy="329953"/>
          </a:xfrm>
          <a:prstGeom prst="roundRect">
            <a:avLst>
              <a:gd fmla="val 16667" name="adj"/>
            </a:avLst>
          </a:prstGeom>
          <a:solidFill>
            <a:srgbClr val="C0D9CE"/>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25" name="Google Shape;125;p17"/>
          <p:cNvSpPr/>
          <p:nvPr/>
        </p:nvSpPr>
        <p:spPr>
          <a:xfrm>
            <a:off x="10093837" y="3612696"/>
            <a:ext cx="1250081" cy="329953"/>
          </a:xfrm>
          <a:prstGeom prst="roundRect">
            <a:avLst>
              <a:gd fmla="val 16667" name="adj"/>
            </a:avLst>
          </a:prstGeom>
          <a:solidFill>
            <a:srgbClr val="C0D9CE"/>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27" name="Google Shape;127;p17"/>
          <p:cNvSpPr/>
          <p:nvPr/>
        </p:nvSpPr>
        <p:spPr>
          <a:xfrm>
            <a:off x="2601072" y="3632526"/>
            <a:ext cx="1250081" cy="329953"/>
          </a:xfrm>
          <a:prstGeom prst="roundRect">
            <a:avLst>
              <a:gd fmla="val 16667" name="adj"/>
            </a:avLst>
          </a:prstGeom>
          <a:solidFill>
            <a:srgbClr val="C0D9CE"/>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28" name="Google Shape;128;p17"/>
          <p:cNvSpPr/>
          <p:nvPr/>
        </p:nvSpPr>
        <p:spPr>
          <a:xfrm>
            <a:off x="8593233" y="3618864"/>
            <a:ext cx="1250081" cy="329953"/>
          </a:xfrm>
          <a:prstGeom prst="roundRect">
            <a:avLst>
              <a:gd fmla="val 16667" name="adj"/>
            </a:avLst>
          </a:prstGeom>
          <a:solidFill>
            <a:srgbClr val="C0D9CE"/>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29" name="Google Shape;129;p17"/>
          <p:cNvSpPr/>
          <p:nvPr/>
        </p:nvSpPr>
        <p:spPr>
          <a:xfrm>
            <a:off x="4101885" y="3620744"/>
            <a:ext cx="1250081" cy="329953"/>
          </a:xfrm>
          <a:prstGeom prst="roundRect">
            <a:avLst>
              <a:gd fmla="val 16667" name="adj"/>
            </a:avLst>
          </a:prstGeom>
          <a:solidFill>
            <a:srgbClr val="C0D9CE"/>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30" name="Google Shape;130;p17"/>
          <p:cNvSpPr/>
          <p:nvPr/>
        </p:nvSpPr>
        <p:spPr>
          <a:xfrm>
            <a:off x="5599329" y="3618863"/>
            <a:ext cx="1250081" cy="329953"/>
          </a:xfrm>
          <a:prstGeom prst="roundRect">
            <a:avLst>
              <a:gd fmla="val 16667" name="adj"/>
            </a:avLst>
          </a:prstGeom>
          <a:solidFill>
            <a:srgbClr val="C0D9CE"/>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31" name="Google Shape;131;p17"/>
          <p:cNvSpPr/>
          <p:nvPr/>
        </p:nvSpPr>
        <p:spPr>
          <a:xfrm>
            <a:off x="7096281" y="3627025"/>
            <a:ext cx="1250100" cy="330000"/>
          </a:xfrm>
          <a:prstGeom prst="roundRect">
            <a:avLst>
              <a:gd fmla="val 16667" name="adj"/>
            </a:avLst>
          </a:prstGeom>
          <a:solidFill>
            <a:srgbClr val="C0D9CE"/>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32" name="Google Shape;132;p17"/>
          <p:cNvSpPr txBox="1"/>
          <p:nvPr/>
        </p:nvSpPr>
        <p:spPr>
          <a:xfrm>
            <a:off x="2609409" y="3674350"/>
            <a:ext cx="1250100" cy="246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100"/>
              <a:buFont typeface="Arial"/>
              <a:buNone/>
            </a:pPr>
            <a:r>
              <a:rPr i="0" lang="en-US" sz="1000" u="none" cap="none" strike="noStrike">
                <a:solidFill>
                  <a:schemeClr val="dk1"/>
                </a:solidFill>
                <a:latin typeface="Verdana"/>
                <a:ea typeface="Verdana"/>
                <a:cs typeface="Verdana"/>
                <a:sym typeface="Verdana"/>
              </a:rPr>
              <a:t>MM/DD/YYYY</a:t>
            </a:r>
            <a:endParaRPr i="0" sz="1000" u="none" cap="none" strike="noStrike">
              <a:solidFill>
                <a:srgbClr val="000000"/>
              </a:solidFill>
              <a:latin typeface="Verdana"/>
              <a:ea typeface="Verdana"/>
              <a:cs typeface="Verdana"/>
              <a:sym typeface="Verdana"/>
            </a:endParaRPr>
          </a:p>
        </p:txBody>
      </p:sp>
      <p:sp>
        <p:nvSpPr>
          <p:cNvPr id="133" name="Google Shape;133;p17"/>
          <p:cNvSpPr txBox="1"/>
          <p:nvPr/>
        </p:nvSpPr>
        <p:spPr>
          <a:xfrm>
            <a:off x="4114600" y="3674350"/>
            <a:ext cx="1206600" cy="246300"/>
          </a:xfrm>
          <a:prstGeom prst="rect">
            <a:avLst/>
          </a:prstGeom>
          <a:solidFill>
            <a:srgbClr val="C0D9CE"/>
          </a:solidFill>
          <a:ln cap="flat" cmpd="sng" w="9525">
            <a:solidFill>
              <a:srgbClr val="C0D9CE"/>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100"/>
              <a:buFont typeface="Arial"/>
              <a:buNone/>
            </a:pPr>
            <a:r>
              <a:rPr i="0" lang="en-US" sz="1000" u="none" cap="none" strike="noStrike">
                <a:solidFill>
                  <a:schemeClr val="dk1"/>
                </a:solidFill>
                <a:latin typeface="Verdana"/>
                <a:ea typeface="Verdana"/>
                <a:cs typeface="Verdana"/>
                <a:sym typeface="Verdana"/>
              </a:rPr>
              <a:t>MM/DD/YYYY</a:t>
            </a:r>
            <a:endParaRPr i="0" sz="1000" u="none" cap="none" strike="noStrike">
              <a:solidFill>
                <a:srgbClr val="000000"/>
              </a:solidFill>
              <a:latin typeface="Verdana"/>
              <a:ea typeface="Verdana"/>
              <a:cs typeface="Verdana"/>
              <a:sym typeface="Verdana"/>
            </a:endParaRPr>
          </a:p>
        </p:txBody>
      </p:sp>
      <p:sp>
        <p:nvSpPr>
          <p:cNvPr id="134" name="Google Shape;134;p17"/>
          <p:cNvSpPr txBox="1"/>
          <p:nvPr/>
        </p:nvSpPr>
        <p:spPr>
          <a:xfrm>
            <a:off x="5599079" y="3674351"/>
            <a:ext cx="1250100" cy="246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100"/>
              <a:buFont typeface="Arial"/>
              <a:buNone/>
            </a:pPr>
            <a:r>
              <a:rPr i="0" lang="en-US" sz="1000" u="none" cap="none" strike="noStrike">
                <a:solidFill>
                  <a:schemeClr val="dk1"/>
                </a:solidFill>
                <a:latin typeface="Verdana"/>
                <a:ea typeface="Verdana"/>
                <a:cs typeface="Verdana"/>
                <a:sym typeface="Verdana"/>
              </a:rPr>
              <a:t>MM/DD/YYYY</a:t>
            </a:r>
            <a:endParaRPr i="0" sz="1000" u="none" cap="none" strike="noStrike">
              <a:solidFill>
                <a:srgbClr val="000000"/>
              </a:solidFill>
              <a:latin typeface="Verdana"/>
              <a:ea typeface="Verdana"/>
              <a:cs typeface="Verdana"/>
              <a:sym typeface="Verdana"/>
            </a:endParaRPr>
          </a:p>
        </p:txBody>
      </p:sp>
      <p:sp>
        <p:nvSpPr>
          <p:cNvPr id="135" name="Google Shape;135;p17"/>
          <p:cNvSpPr txBox="1"/>
          <p:nvPr/>
        </p:nvSpPr>
        <p:spPr>
          <a:xfrm>
            <a:off x="7160637" y="3674350"/>
            <a:ext cx="1123200" cy="246300"/>
          </a:xfrm>
          <a:prstGeom prst="rect">
            <a:avLst/>
          </a:prstGeom>
          <a:noFill/>
          <a:ln cap="flat" cmpd="sng" w="9525">
            <a:solidFill>
              <a:srgbClr val="C0D9CE"/>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100"/>
              <a:buFont typeface="Arial"/>
              <a:buNone/>
            </a:pPr>
            <a:r>
              <a:rPr i="0" lang="en-US" sz="1000" u="none" cap="none" strike="noStrike">
                <a:solidFill>
                  <a:schemeClr val="dk1"/>
                </a:solidFill>
                <a:latin typeface="Verdana"/>
                <a:ea typeface="Verdana"/>
                <a:cs typeface="Verdana"/>
                <a:sym typeface="Verdana"/>
              </a:rPr>
              <a:t>MM/DD/YYYY</a:t>
            </a:r>
            <a:endParaRPr i="0" sz="1000" u="none" cap="none" strike="noStrike">
              <a:solidFill>
                <a:srgbClr val="000000"/>
              </a:solidFill>
              <a:latin typeface="Verdana"/>
              <a:ea typeface="Verdana"/>
              <a:cs typeface="Verdana"/>
              <a:sym typeface="Verdana"/>
            </a:endParaRPr>
          </a:p>
        </p:txBody>
      </p:sp>
      <p:sp>
        <p:nvSpPr>
          <p:cNvPr id="136" name="Google Shape;136;p17"/>
          <p:cNvSpPr txBox="1"/>
          <p:nvPr/>
        </p:nvSpPr>
        <p:spPr>
          <a:xfrm>
            <a:off x="10152725" y="3674350"/>
            <a:ext cx="1123200" cy="246300"/>
          </a:xfrm>
          <a:prstGeom prst="rect">
            <a:avLst/>
          </a:prstGeom>
          <a:noFill/>
          <a:ln cap="flat" cmpd="sng" w="9525">
            <a:solidFill>
              <a:srgbClr val="C0D9CE"/>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100"/>
              <a:buFont typeface="Arial"/>
              <a:buNone/>
            </a:pPr>
            <a:r>
              <a:rPr i="0" lang="en-US" sz="1000" u="none" cap="none" strike="noStrike">
                <a:solidFill>
                  <a:schemeClr val="dk1"/>
                </a:solidFill>
                <a:latin typeface="Verdana"/>
                <a:ea typeface="Verdana"/>
                <a:cs typeface="Verdana"/>
                <a:sym typeface="Verdana"/>
              </a:rPr>
              <a:t>MM/DD/YYYY</a:t>
            </a:r>
            <a:endParaRPr i="0" sz="1000" u="none" cap="none" strike="noStrike">
              <a:solidFill>
                <a:srgbClr val="000000"/>
              </a:solidFill>
              <a:latin typeface="Verdana"/>
              <a:ea typeface="Verdana"/>
              <a:cs typeface="Verdana"/>
              <a:sym typeface="Verdana"/>
            </a:endParaRPr>
          </a:p>
        </p:txBody>
      </p:sp>
      <p:sp>
        <p:nvSpPr>
          <p:cNvPr id="137" name="Google Shape;137;p17"/>
          <p:cNvSpPr/>
          <p:nvPr/>
        </p:nvSpPr>
        <p:spPr>
          <a:xfrm>
            <a:off x="0" y="6737548"/>
            <a:ext cx="12192000" cy="118544"/>
          </a:xfrm>
          <a:prstGeom prst="rect">
            <a:avLst/>
          </a:prstGeom>
          <a:solidFill>
            <a:srgbClr val="008561"/>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nvGrpSpPr>
          <p:cNvPr id="138" name="Google Shape;138;p17"/>
          <p:cNvGrpSpPr/>
          <p:nvPr/>
        </p:nvGrpSpPr>
        <p:grpSpPr>
          <a:xfrm>
            <a:off x="890288" y="2130100"/>
            <a:ext cx="1620300" cy="1267804"/>
            <a:chOff x="900775" y="687575"/>
            <a:chExt cx="1620300" cy="1267804"/>
          </a:xfrm>
        </p:grpSpPr>
        <p:sp>
          <p:nvSpPr>
            <p:cNvPr id="139" name="Google Shape;139;p17"/>
            <p:cNvSpPr/>
            <p:nvPr/>
          </p:nvSpPr>
          <p:spPr>
            <a:xfrm>
              <a:off x="900775" y="687575"/>
              <a:ext cx="1620300" cy="1036200"/>
            </a:xfrm>
            <a:prstGeom prst="rect">
              <a:avLst/>
            </a:prstGeom>
            <a:solidFill>
              <a:srgbClr val="C0D9CE"/>
            </a:solidFill>
            <a:ln cap="flat" cmpd="sng" w="9525">
              <a:solidFill>
                <a:srgbClr val="00856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 name="Google Shape;140;p17"/>
            <p:cNvSpPr/>
            <p:nvPr/>
          </p:nvSpPr>
          <p:spPr>
            <a:xfrm rot="2700000">
              <a:off x="1542561" y="1556941"/>
              <a:ext cx="330077" cy="330077"/>
            </a:xfrm>
            <a:prstGeom prst="rect">
              <a:avLst/>
            </a:prstGeom>
            <a:solidFill>
              <a:srgbClr val="C0D9CE"/>
            </a:solidFill>
            <a:ln cap="flat" cmpd="sng" w="9525">
              <a:solidFill>
                <a:srgbClr val="00856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41" name="Google Shape;141;p17"/>
          <p:cNvSpPr txBox="1"/>
          <p:nvPr/>
        </p:nvSpPr>
        <p:spPr>
          <a:xfrm>
            <a:off x="1104238" y="2253563"/>
            <a:ext cx="1250100" cy="600300"/>
          </a:xfrm>
          <a:prstGeom prst="rect">
            <a:avLst/>
          </a:prstGeom>
          <a:solidFill>
            <a:srgbClr val="C0D9CE"/>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i="0" lang="en-US" sz="1100" u="none" cap="none" strike="noStrike">
                <a:solidFill>
                  <a:srgbClr val="33475B"/>
                </a:solidFill>
                <a:latin typeface="Verdana"/>
                <a:ea typeface="Verdana"/>
                <a:cs typeface="Verdana"/>
                <a:sym typeface="Verdana"/>
              </a:rPr>
              <a:t>Insert  description of milestone here</a:t>
            </a:r>
            <a:endParaRPr i="0" sz="1300" u="none" cap="none" strike="noStrike">
              <a:solidFill>
                <a:srgbClr val="33475B"/>
              </a:solidFill>
              <a:latin typeface="Verdana"/>
              <a:ea typeface="Verdana"/>
              <a:cs typeface="Verdana"/>
              <a:sym typeface="Verdana"/>
            </a:endParaRPr>
          </a:p>
        </p:txBody>
      </p:sp>
      <p:sp>
        <p:nvSpPr>
          <p:cNvPr id="142" name="Google Shape;142;p17"/>
          <p:cNvSpPr txBox="1"/>
          <p:nvPr/>
        </p:nvSpPr>
        <p:spPr>
          <a:xfrm>
            <a:off x="707579" y="1580447"/>
            <a:ext cx="847800" cy="4578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00000"/>
              </a:buClr>
              <a:buSzPts val="3200"/>
              <a:buFont typeface="Avenir"/>
              <a:buNone/>
            </a:pPr>
            <a:r>
              <a:rPr b="1" i="0" lang="en-US" sz="3200" u="none" cap="none" strike="noStrike">
                <a:solidFill>
                  <a:srgbClr val="33475B"/>
                </a:solidFill>
                <a:latin typeface="Avenir"/>
                <a:ea typeface="Avenir"/>
                <a:cs typeface="Avenir"/>
                <a:sym typeface="Avenir"/>
              </a:rPr>
              <a:t>01</a:t>
            </a:r>
            <a:r>
              <a:rPr b="1" i="0" lang="en-US" sz="3200" u="none" cap="none" strike="noStrike">
                <a:solidFill>
                  <a:srgbClr val="33475B"/>
                </a:solidFill>
                <a:latin typeface="Avenir"/>
                <a:ea typeface="Avenir"/>
                <a:cs typeface="Avenir"/>
                <a:sym typeface="Avenir"/>
              </a:rPr>
              <a:t>.</a:t>
            </a:r>
            <a:endParaRPr b="0" i="0" sz="1400" u="none" cap="none" strike="noStrike">
              <a:solidFill>
                <a:srgbClr val="33475B"/>
              </a:solidFill>
              <a:latin typeface="Arial"/>
              <a:ea typeface="Arial"/>
              <a:cs typeface="Arial"/>
              <a:sym typeface="Arial"/>
            </a:endParaRPr>
          </a:p>
        </p:txBody>
      </p:sp>
      <p:grpSp>
        <p:nvGrpSpPr>
          <p:cNvPr id="143" name="Google Shape;143;p17"/>
          <p:cNvGrpSpPr/>
          <p:nvPr/>
        </p:nvGrpSpPr>
        <p:grpSpPr>
          <a:xfrm>
            <a:off x="3846625" y="2130100"/>
            <a:ext cx="1620300" cy="1267804"/>
            <a:chOff x="900775" y="687575"/>
            <a:chExt cx="1620300" cy="1267804"/>
          </a:xfrm>
        </p:grpSpPr>
        <p:sp>
          <p:nvSpPr>
            <p:cNvPr id="144" name="Google Shape;144;p17"/>
            <p:cNvSpPr/>
            <p:nvPr/>
          </p:nvSpPr>
          <p:spPr>
            <a:xfrm>
              <a:off x="900775" y="687575"/>
              <a:ext cx="1620300" cy="1036200"/>
            </a:xfrm>
            <a:prstGeom prst="rect">
              <a:avLst/>
            </a:prstGeom>
            <a:solidFill>
              <a:srgbClr val="C0D9CE"/>
            </a:solidFill>
            <a:ln cap="flat" cmpd="sng" w="9525">
              <a:solidFill>
                <a:srgbClr val="00856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 name="Google Shape;145;p17"/>
            <p:cNvSpPr/>
            <p:nvPr/>
          </p:nvSpPr>
          <p:spPr>
            <a:xfrm rot="2700000">
              <a:off x="1542561" y="1556941"/>
              <a:ext cx="330077" cy="330077"/>
            </a:xfrm>
            <a:prstGeom prst="rect">
              <a:avLst/>
            </a:prstGeom>
            <a:solidFill>
              <a:srgbClr val="C0D9CE"/>
            </a:solidFill>
            <a:ln cap="flat" cmpd="sng" w="9525">
              <a:solidFill>
                <a:srgbClr val="00856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46" name="Google Shape;146;p17"/>
          <p:cNvSpPr txBox="1"/>
          <p:nvPr/>
        </p:nvSpPr>
        <p:spPr>
          <a:xfrm>
            <a:off x="4070938" y="2254501"/>
            <a:ext cx="1250100" cy="600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i="0" lang="en-US" sz="1100" u="none" cap="none" strike="noStrike">
                <a:solidFill>
                  <a:srgbClr val="33475B"/>
                </a:solidFill>
                <a:latin typeface="Verdana"/>
                <a:ea typeface="Verdana"/>
                <a:cs typeface="Verdana"/>
                <a:sym typeface="Verdana"/>
              </a:rPr>
              <a:t>Insert  description of milestone here</a:t>
            </a:r>
            <a:endParaRPr i="0" sz="1300" u="none" cap="none" strike="noStrike">
              <a:solidFill>
                <a:srgbClr val="33475B"/>
              </a:solidFill>
              <a:latin typeface="Verdana"/>
              <a:ea typeface="Verdana"/>
              <a:cs typeface="Verdana"/>
              <a:sym typeface="Verdana"/>
            </a:endParaRPr>
          </a:p>
        </p:txBody>
      </p:sp>
      <p:sp>
        <p:nvSpPr>
          <p:cNvPr id="147" name="Google Shape;147;p17"/>
          <p:cNvSpPr txBox="1"/>
          <p:nvPr/>
        </p:nvSpPr>
        <p:spPr>
          <a:xfrm>
            <a:off x="3684355" y="1580435"/>
            <a:ext cx="847800" cy="4578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00000"/>
              </a:buClr>
              <a:buSzPts val="3200"/>
              <a:buFont typeface="Avenir"/>
              <a:buNone/>
            </a:pPr>
            <a:r>
              <a:rPr b="1" i="0" lang="en-US" sz="3200" u="none" cap="none" strike="noStrike">
                <a:solidFill>
                  <a:srgbClr val="33475B"/>
                </a:solidFill>
                <a:latin typeface="Avenir"/>
                <a:ea typeface="Avenir"/>
                <a:cs typeface="Avenir"/>
                <a:sym typeface="Avenir"/>
              </a:rPr>
              <a:t>03.</a:t>
            </a:r>
            <a:endParaRPr b="0" i="0" sz="1400" u="none" cap="none" strike="noStrike">
              <a:solidFill>
                <a:srgbClr val="33475B"/>
              </a:solidFill>
              <a:latin typeface="Arial"/>
              <a:ea typeface="Arial"/>
              <a:cs typeface="Arial"/>
              <a:sym typeface="Arial"/>
            </a:endParaRPr>
          </a:p>
        </p:txBody>
      </p:sp>
      <p:grpSp>
        <p:nvGrpSpPr>
          <p:cNvPr id="148" name="Google Shape;148;p17"/>
          <p:cNvGrpSpPr/>
          <p:nvPr/>
        </p:nvGrpSpPr>
        <p:grpSpPr>
          <a:xfrm>
            <a:off x="6881400" y="2130100"/>
            <a:ext cx="1620300" cy="1267804"/>
            <a:chOff x="900775" y="687575"/>
            <a:chExt cx="1620300" cy="1267804"/>
          </a:xfrm>
        </p:grpSpPr>
        <p:sp>
          <p:nvSpPr>
            <p:cNvPr id="149" name="Google Shape;149;p17"/>
            <p:cNvSpPr/>
            <p:nvPr/>
          </p:nvSpPr>
          <p:spPr>
            <a:xfrm>
              <a:off x="900775" y="687575"/>
              <a:ext cx="1620300" cy="1036200"/>
            </a:xfrm>
            <a:prstGeom prst="rect">
              <a:avLst/>
            </a:prstGeom>
            <a:solidFill>
              <a:srgbClr val="C0D9CE"/>
            </a:solidFill>
            <a:ln cap="flat" cmpd="sng" w="9525">
              <a:solidFill>
                <a:srgbClr val="00856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 name="Google Shape;150;p17"/>
            <p:cNvSpPr/>
            <p:nvPr/>
          </p:nvSpPr>
          <p:spPr>
            <a:xfrm rot="2700000">
              <a:off x="1542561" y="1556941"/>
              <a:ext cx="330077" cy="330077"/>
            </a:xfrm>
            <a:prstGeom prst="rect">
              <a:avLst/>
            </a:prstGeom>
            <a:solidFill>
              <a:srgbClr val="C0D9CE"/>
            </a:solidFill>
            <a:ln cap="flat" cmpd="sng" w="9525">
              <a:solidFill>
                <a:srgbClr val="00856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51" name="Google Shape;151;p17"/>
          <p:cNvSpPr txBox="1"/>
          <p:nvPr/>
        </p:nvSpPr>
        <p:spPr>
          <a:xfrm>
            <a:off x="7056101" y="2253563"/>
            <a:ext cx="1250100" cy="600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i="0" lang="en-US" sz="1100" u="none" cap="none" strike="noStrike">
                <a:solidFill>
                  <a:srgbClr val="33475B"/>
                </a:solidFill>
                <a:latin typeface="Verdana"/>
                <a:ea typeface="Verdana"/>
                <a:cs typeface="Verdana"/>
                <a:sym typeface="Verdana"/>
              </a:rPr>
              <a:t>Insert  description of milestone here</a:t>
            </a:r>
            <a:endParaRPr i="0" sz="1300" u="none" cap="none" strike="noStrike">
              <a:solidFill>
                <a:srgbClr val="33475B"/>
              </a:solidFill>
              <a:latin typeface="Verdana"/>
              <a:ea typeface="Verdana"/>
              <a:cs typeface="Verdana"/>
              <a:sym typeface="Verdana"/>
            </a:endParaRPr>
          </a:p>
        </p:txBody>
      </p:sp>
      <p:sp>
        <p:nvSpPr>
          <p:cNvPr id="152" name="Google Shape;152;p17"/>
          <p:cNvSpPr txBox="1"/>
          <p:nvPr/>
        </p:nvSpPr>
        <p:spPr>
          <a:xfrm>
            <a:off x="6789155" y="1580447"/>
            <a:ext cx="847800" cy="4578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00000"/>
              </a:buClr>
              <a:buSzPts val="3200"/>
              <a:buFont typeface="Avenir"/>
              <a:buNone/>
            </a:pPr>
            <a:r>
              <a:rPr i="0" lang="en-US" sz="3200" u="none" cap="none" strike="noStrike">
                <a:solidFill>
                  <a:srgbClr val="33475B"/>
                </a:solidFill>
                <a:latin typeface="Verdana"/>
                <a:ea typeface="Verdana"/>
                <a:cs typeface="Verdana"/>
                <a:sym typeface="Verdana"/>
              </a:rPr>
              <a:t>05.</a:t>
            </a:r>
            <a:endParaRPr i="0" sz="1400" u="none" cap="none" strike="noStrike">
              <a:solidFill>
                <a:srgbClr val="33475B"/>
              </a:solidFill>
              <a:latin typeface="Verdana"/>
              <a:ea typeface="Verdana"/>
              <a:cs typeface="Verdana"/>
              <a:sym typeface="Verdana"/>
            </a:endParaRPr>
          </a:p>
        </p:txBody>
      </p:sp>
      <p:grpSp>
        <p:nvGrpSpPr>
          <p:cNvPr id="153" name="Google Shape;153;p17"/>
          <p:cNvGrpSpPr/>
          <p:nvPr/>
        </p:nvGrpSpPr>
        <p:grpSpPr>
          <a:xfrm>
            <a:off x="9895400" y="2130100"/>
            <a:ext cx="1620300" cy="1267804"/>
            <a:chOff x="900775" y="687575"/>
            <a:chExt cx="1620300" cy="1267804"/>
          </a:xfrm>
        </p:grpSpPr>
        <p:sp>
          <p:nvSpPr>
            <p:cNvPr id="154" name="Google Shape;154;p17"/>
            <p:cNvSpPr/>
            <p:nvPr/>
          </p:nvSpPr>
          <p:spPr>
            <a:xfrm>
              <a:off x="900775" y="687575"/>
              <a:ext cx="1620300" cy="1036200"/>
            </a:xfrm>
            <a:prstGeom prst="rect">
              <a:avLst/>
            </a:prstGeom>
            <a:solidFill>
              <a:srgbClr val="C0D9CE"/>
            </a:solidFill>
            <a:ln cap="flat" cmpd="sng" w="9525">
              <a:solidFill>
                <a:srgbClr val="00856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 name="Google Shape;155;p17"/>
            <p:cNvSpPr/>
            <p:nvPr/>
          </p:nvSpPr>
          <p:spPr>
            <a:xfrm rot="2700000">
              <a:off x="1542561" y="1556941"/>
              <a:ext cx="330077" cy="330077"/>
            </a:xfrm>
            <a:prstGeom prst="rect">
              <a:avLst/>
            </a:prstGeom>
            <a:solidFill>
              <a:srgbClr val="C0D9CE"/>
            </a:solidFill>
            <a:ln cap="flat" cmpd="sng" w="9525">
              <a:solidFill>
                <a:srgbClr val="00856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56" name="Google Shape;156;p17"/>
          <p:cNvSpPr txBox="1"/>
          <p:nvPr/>
        </p:nvSpPr>
        <p:spPr>
          <a:xfrm>
            <a:off x="10062038" y="2259313"/>
            <a:ext cx="1250100" cy="600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i="0" lang="en-US" sz="1100" u="none" cap="none" strike="noStrike">
                <a:solidFill>
                  <a:srgbClr val="33475B"/>
                </a:solidFill>
                <a:latin typeface="Verdana"/>
                <a:ea typeface="Verdana"/>
                <a:cs typeface="Verdana"/>
                <a:sym typeface="Verdana"/>
              </a:rPr>
              <a:t>Insert  description of milestone here</a:t>
            </a:r>
            <a:endParaRPr i="0" sz="1300" u="none" cap="none" strike="noStrike">
              <a:solidFill>
                <a:srgbClr val="33475B"/>
              </a:solidFill>
              <a:latin typeface="Verdana"/>
              <a:ea typeface="Verdana"/>
              <a:cs typeface="Verdana"/>
              <a:sym typeface="Verdana"/>
            </a:endParaRPr>
          </a:p>
        </p:txBody>
      </p:sp>
      <p:sp>
        <p:nvSpPr>
          <p:cNvPr id="157" name="Google Shape;157;p17"/>
          <p:cNvSpPr txBox="1"/>
          <p:nvPr/>
        </p:nvSpPr>
        <p:spPr>
          <a:xfrm>
            <a:off x="9675092" y="1627722"/>
            <a:ext cx="847800" cy="4578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00000"/>
              </a:buClr>
              <a:buSzPts val="3200"/>
              <a:buFont typeface="Avenir"/>
              <a:buNone/>
            </a:pPr>
            <a:r>
              <a:rPr i="0" lang="en-US" sz="3200" u="none" cap="none" strike="noStrike">
                <a:solidFill>
                  <a:srgbClr val="33475B"/>
                </a:solidFill>
                <a:latin typeface="Verdana"/>
                <a:ea typeface="Verdana"/>
                <a:cs typeface="Verdana"/>
                <a:sym typeface="Verdana"/>
              </a:rPr>
              <a:t>07.</a:t>
            </a:r>
            <a:endParaRPr i="0" sz="1400" u="none" cap="none" strike="noStrike">
              <a:solidFill>
                <a:srgbClr val="33475B"/>
              </a:solidFill>
              <a:latin typeface="Verdana"/>
              <a:ea typeface="Verdana"/>
              <a:cs typeface="Verdana"/>
              <a:sym typeface="Verdana"/>
            </a:endParaRPr>
          </a:p>
        </p:txBody>
      </p:sp>
      <p:grpSp>
        <p:nvGrpSpPr>
          <p:cNvPr id="158" name="Google Shape;158;p17"/>
          <p:cNvGrpSpPr/>
          <p:nvPr/>
        </p:nvGrpSpPr>
        <p:grpSpPr>
          <a:xfrm rot="10800000">
            <a:off x="2340925" y="4197101"/>
            <a:ext cx="1620300" cy="1267804"/>
            <a:chOff x="900775" y="687575"/>
            <a:chExt cx="1620300" cy="1267804"/>
          </a:xfrm>
        </p:grpSpPr>
        <p:sp>
          <p:nvSpPr>
            <p:cNvPr id="159" name="Google Shape;159;p17"/>
            <p:cNvSpPr/>
            <p:nvPr/>
          </p:nvSpPr>
          <p:spPr>
            <a:xfrm>
              <a:off x="900775" y="687575"/>
              <a:ext cx="1620300" cy="1036200"/>
            </a:xfrm>
            <a:prstGeom prst="rect">
              <a:avLst/>
            </a:prstGeom>
            <a:solidFill>
              <a:srgbClr val="C0D9CE"/>
            </a:solidFill>
            <a:ln cap="flat" cmpd="sng" w="9525">
              <a:solidFill>
                <a:srgbClr val="00856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i="0" sz="1400" u="none" cap="none" strike="noStrike">
                <a:solidFill>
                  <a:srgbClr val="000000"/>
                </a:solidFill>
                <a:latin typeface="Verdana"/>
                <a:ea typeface="Verdana"/>
                <a:cs typeface="Verdana"/>
                <a:sym typeface="Verdana"/>
              </a:endParaRPr>
            </a:p>
          </p:txBody>
        </p:sp>
        <p:sp>
          <p:nvSpPr>
            <p:cNvPr id="160" name="Google Shape;160;p17"/>
            <p:cNvSpPr/>
            <p:nvPr/>
          </p:nvSpPr>
          <p:spPr>
            <a:xfrm rot="2700000">
              <a:off x="1542561" y="1556941"/>
              <a:ext cx="330077" cy="330077"/>
            </a:xfrm>
            <a:prstGeom prst="rect">
              <a:avLst/>
            </a:prstGeom>
            <a:solidFill>
              <a:srgbClr val="C0D9CE"/>
            </a:solidFill>
            <a:ln cap="flat" cmpd="sng" w="9525">
              <a:solidFill>
                <a:srgbClr val="00856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i="0" sz="1400" u="none" cap="none" strike="noStrike">
                <a:solidFill>
                  <a:srgbClr val="000000"/>
                </a:solidFill>
                <a:latin typeface="Verdana"/>
                <a:ea typeface="Verdana"/>
                <a:cs typeface="Verdana"/>
                <a:sym typeface="Verdana"/>
              </a:endParaRPr>
            </a:p>
          </p:txBody>
        </p:sp>
      </p:grpSp>
      <p:sp>
        <p:nvSpPr>
          <p:cNvPr id="161" name="Google Shape;161;p17"/>
          <p:cNvSpPr txBox="1"/>
          <p:nvPr/>
        </p:nvSpPr>
        <p:spPr>
          <a:xfrm>
            <a:off x="2210577" y="5623676"/>
            <a:ext cx="847800" cy="4578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00000"/>
              </a:buClr>
              <a:buSzPts val="3200"/>
              <a:buFont typeface="Avenir"/>
              <a:buNone/>
            </a:pPr>
            <a:r>
              <a:rPr i="0" lang="en-US" sz="3200" u="none" cap="none" strike="noStrike">
                <a:solidFill>
                  <a:srgbClr val="33475B"/>
                </a:solidFill>
                <a:latin typeface="Verdana"/>
                <a:ea typeface="Verdana"/>
                <a:cs typeface="Verdana"/>
                <a:sym typeface="Verdana"/>
              </a:rPr>
              <a:t>02.</a:t>
            </a:r>
            <a:endParaRPr i="0" sz="1400" u="none" cap="none" strike="noStrike">
              <a:solidFill>
                <a:srgbClr val="33475B"/>
              </a:solidFill>
              <a:latin typeface="Verdana"/>
              <a:ea typeface="Verdana"/>
              <a:cs typeface="Verdana"/>
              <a:sym typeface="Verdana"/>
            </a:endParaRPr>
          </a:p>
        </p:txBody>
      </p:sp>
      <p:sp>
        <p:nvSpPr>
          <p:cNvPr id="162" name="Google Shape;162;p17"/>
          <p:cNvSpPr txBox="1"/>
          <p:nvPr/>
        </p:nvSpPr>
        <p:spPr>
          <a:xfrm>
            <a:off x="2548975" y="4740988"/>
            <a:ext cx="1250100" cy="600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i="0" lang="en-US" sz="1100" u="none" cap="none" strike="noStrike">
                <a:solidFill>
                  <a:srgbClr val="33475B"/>
                </a:solidFill>
                <a:latin typeface="Verdana"/>
                <a:ea typeface="Verdana"/>
                <a:cs typeface="Verdana"/>
                <a:sym typeface="Verdana"/>
              </a:rPr>
              <a:t>Insert  description of milestone here</a:t>
            </a:r>
            <a:endParaRPr i="0" sz="1300" u="none" cap="none" strike="noStrike">
              <a:solidFill>
                <a:srgbClr val="33475B"/>
              </a:solidFill>
              <a:latin typeface="Verdana"/>
              <a:ea typeface="Verdana"/>
              <a:cs typeface="Verdana"/>
              <a:sym typeface="Verdana"/>
            </a:endParaRPr>
          </a:p>
        </p:txBody>
      </p:sp>
      <p:grpSp>
        <p:nvGrpSpPr>
          <p:cNvPr id="163" name="Google Shape;163;p17"/>
          <p:cNvGrpSpPr/>
          <p:nvPr/>
        </p:nvGrpSpPr>
        <p:grpSpPr>
          <a:xfrm rot="10800000">
            <a:off x="5382763" y="4197101"/>
            <a:ext cx="1620300" cy="1267804"/>
            <a:chOff x="900775" y="687575"/>
            <a:chExt cx="1620300" cy="1267804"/>
          </a:xfrm>
        </p:grpSpPr>
        <p:sp>
          <p:nvSpPr>
            <p:cNvPr id="164" name="Google Shape;164;p17"/>
            <p:cNvSpPr/>
            <p:nvPr/>
          </p:nvSpPr>
          <p:spPr>
            <a:xfrm>
              <a:off x="900775" y="687575"/>
              <a:ext cx="1620300" cy="1036200"/>
            </a:xfrm>
            <a:prstGeom prst="rect">
              <a:avLst/>
            </a:prstGeom>
            <a:solidFill>
              <a:srgbClr val="C0D9CE"/>
            </a:solidFill>
            <a:ln cap="flat" cmpd="sng" w="9525">
              <a:solidFill>
                <a:srgbClr val="00856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i="0" sz="1400" u="none" cap="none" strike="noStrike">
                <a:solidFill>
                  <a:srgbClr val="000000"/>
                </a:solidFill>
                <a:latin typeface="Verdana"/>
                <a:ea typeface="Verdana"/>
                <a:cs typeface="Verdana"/>
                <a:sym typeface="Verdana"/>
              </a:endParaRPr>
            </a:p>
          </p:txBody>
        </p:sp>
        <p:sp>
          <p:nvSpPr>
            <p:cNvPr id="165" name="Google Shape;165;p17"/>
            <p:cNvSpPr/>
            <p:nvPr/>
          </p:nvSpPr>
          <p:spPr>
            <a:xfrm rot="2700000">
              <a:off x="1542561" y="1556941"/>
              <a:ext cx="330077" cy="330077"/>
            </a:xfrm>
            <a:prstGeom prst="rect">
              <a:avLst/>
            </a:prstGeom>
            <a:solidFill>
              <a:srgbClr val="C0D9CE"/>
            </a:solidFill>
            <a:ln cap="flat" cmpd="sng" w="9525">
              <a:solidFill>
                <a:srgbClr val="00856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i="0" sz="1400" u="none" cap="none" strike="noStrike">
                <a:solidFill>
                  <a:srgbClr val="000000"/>
                </a:solidFill>
                <a:latin typeface="Verdana"/>
                <a:ea typeface="Verdana"/>
                <a:cs typeface="Verdana"/>
                <a:sym typeface="Verdana"/>
              </a:endParaRPr>
            </a:p>
          </p:txBody>
        </p:sp>
      </p:grpSp>
      <p:sp>
        <p:nvSpPr>
          <p:cNvPr id="166" name="Google Shape;166;p17"/>
          <p:cNvSpPr txBox="1"/>
          <p:nvPr/>
        </p:nvSpPr>
        <p:spPr>
          <a:xfrm>
            <a:off x="5260889" y="5563501"/>
            <a:ext cx="847800" cy="4578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00000"/>
              </a:buClr>
              <a:buSzPts val="3200"/>
              <a:buFont typeface="Avenir"/>
              <a:buNone/>
            </a:pPr>
            <a:r>
              <a:rPr i="0" lang="en-US" sz="3200" u="none" cap="none" strike="noStrike">
                <a:solidFill>
                  <a:srgbClr val="33475B"/>
                </a:solidFill>
                <a:latin typeface="Verdana"/>
                <a:ea typeface="Verdana"/>
                <a:cs typeface="Verdana"/>
                <a:sym typeface="Verdana"/>
              </a:rPr>
              <a:t>04.</a:t>
            </a:r>
            <a:endParaRPr i="0" sz="1400" u="none" cap="none" strike="noStrike">
              <a:solidFill>
                <a:srgbClr val="33475B"/>
              </a:solidFill>
              <a:latin typeface="Verdana"/>
              <a:ea typeface="Verdana"/>
              <a:cs typeface="Verdana"/>
              <a:sym typeface="Verdana"/>
            </a:endParaRPr>
          </a:p>
        </p:txBody>
      </p:sp>
      <p:sp>
        <p:nvSpPr>
          <p:cNvPr id="167" name="Google Shape;167;p17"/>
          <p:cNvSpPr txBox="1"/>
          <p:nvPr/>
        </p:nvSpPr>
        <p:spPr>
          <a:xfrm>
            <a:off x="5539038" y="4740988"/>
            <a:ext cx="1250100" cy="600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i="0" lang="en-US" sz="1100" u="none" cap="none" strike="noStrike">
                <a:solidFill>
                  <a:srgbClr val="33475B"/>
                </a:solidFill>
                <a:latin typeface="Verdana"/>
                <a:ea typeface="Verdana"/>
                <a:cs typeface="Verdana"/>
                <a:sym typeface="Verdana"/>
              </a:rPr>
              <a:t>Insert  description of milestone here</a:t>
            </a:r>
            <a:endParaRPr i="0" sz="1300" u="none" cap="none" strike="noStrike">
              <a:solidFill>
                <a:srgbClr val="33475B"/>
              </a:solidFill>
              <a:latin typeface="Verdana"/>
              <a:ea typeface="Verdana"/>
              <a:cs typeface="Verdana"/>
              <a:sym typeface="Verdana"/>
            </a:endParaRPr>
          </a:p>
        </p:txBody>
      </p:sp>
      <p:grpSp>
        <p:nvGrpSpPr>
          <p:cNvPr id="168" name="Google Shape;168;p17"/>
          <p:cNvGrpSpPr/>
          <p:nvPr/>
        </p:nvGrpSpPr>
        <p:grpSpPr>
          <a:xfrm rot="10800000">
            <a:off x="8372850" y="4197101"/>
            <a:ext cx="1620300" cy="1267804"/>
            <a:chOff x="900775" y="687575"/>
            <a:chExt cx="1620300" cy="1267804"/>
          </a:xfrm>
        </p:grpSpPr>
        <p:sp>
          <p:nvSpPr>
            <p:cNvPr id="169" name="Google Shape;169;p17"/>
            <p:cNvSpPr/>
            <p:nvPr/>
          </p:nvSpPr>
          <p:spPr>
            <a:xfrm>
              <a:off x="900775" y="687575"/>
              <a:ext cx="1620300" cy="1036200"/>
            </a:xfrm>
            <a:prstGeom prst="rect">
              <a:avLst/>
            </a:prstGeom>
            <a:solidFill>
              <a:srgbClr val="C0D9CE"/>
            </a:solidFill>
            <a:ln cap="flat" cmpd="sng" w="9525">
              <a:solidFill>
                <a:srgbClr val="00856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i="0" sz="1400" u="none" cap="none" strike="noStrike">
                <a:solidFill>
                  <a:srgbClr val="000000"/>
                </a:solidFill>
                <a:latin typeface="Verdana"/>
                <a:ea typeface="Verdana"/>
                <a:cs typeface="Verdana"/>
                <a:sym typeface="Verdana"/>
              </a:endParaRPr>
            </a:p>
          </p:txBody>
        </p:sp>
        <p:sp>
          <p:nvSpPr>
            <p:cNvPr id="170" name="Google Shape;170;p17"/>
            <p:cNvSpPr/>
            <p:nvPr/>
          </p:nvSpPr>
          <p:spPr>
            <a:xfrm rot="2700000">
              <a:off x="1542561" y="1556941"/>
              <a:ext cx="330077" cy="330077"/>
            </a:xfrm>
            <a:prstGeom prst="rect">
              <a:avLst/>
            </a:prstGeom>
            <a:solidFill>
              <a:srgbClr val="C0D9CE"/>
            </a:solidFill>
            <a:ln cap="flat" cmpd="sng" w="9525">
              <a:solidFill>
                <a:srgbClr val="00856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i="0" sz="1400" u="none" cap="none" strike="noStrike">
                <a:solidFill>
                  <a:srgbClr val="000000"/>
                </a:solidFill>
                <a:latin typeface="Verdana"/>
                <a:ea typeface="Verdana"/>
                <a:cs typeface="Verdana"/>
                <a:sym typeface="Verdana"/>
              </a:endParaRPr>
            </a:p>
          </p:txBody>
        </p:sp>
      </p:grpSp>
      <p:sp>
        <p:nvSpPr>
          <p:cNvPr id="171" name="Google Shape;171;p17"/>
          <p:cNvSpPr txBox="1"/>
          <p:nvPr/>
        </p:nvSpPr>
        <p:spPr>
          <a:xfrm>
            <a:off x="8283827" y="5563501"/>
            <a:ext cx="847800" cy="4578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00000"/>
              </a:buClr>
              <a:buSzPts val="3200"/>
              <a:buFont typeface="Avenir"/>
              <a:buNone/>
            </a:pPr>
            <a:r>
              <a:rPr i="0" lang="en-US" sz="3200" u="none" cap="none" strike="noStrike">
                <a:solidFill>
                  <a:srgbClr val="33475B"/>
                </a:solidFill>
                <a:latin typeface="Verdana"/>
                <a:ea typeface="Verdana"/>
                <a:cs typeface="Verdana"/>
                <a:sym typeface="Verdana"/>
              </a:rPr>
              <a:t>06.</a:t>
            </a:r>
            <a:endParaRPr i="0" sz="1400" u="none" cap="none" strike="noStrike">
              <a:solidFill>
                <a:srgbClr val="33475B"/>
              </a:solidFill>
              <a:latin typeface="Verdana"/>
              <a:ea typeface="Verdana"/>
              <a:cs typeface="Verdana"/>
              <a:sym typeface="Verdana"/>
            </a:endParaRPr>
          </a:p>
        </p:txBody>
      </p:sp>
      <p:sp>
        <p:nvSpPr>
          <p:cNvPr id="172" name="Google Shape;172;p17"/>
          <p:cNvSpPr txBox="1"/>
          <p:nvPr/>
        </p:nvSpPr>
        <p:spPr>
          <a:xfrm>
            <a:off x="8586775" y="4740988"/>
            <a:ext cx="1250100" cy="600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i="0" lang="en-US" sz="1100" u="none" cap="none" strike="noStrike">
                <a:solidFill>
                  <a:srgbClr val="33475B"/>
                </a:solidFill>
                <a:latin typeface="Verdana"/>
                <a:ea typeface="Verdana"/>
                <a:cs typeface="Verdana"/>
                <a:sym typeface="Verdana"/>
              </a:rPr>
              <a:t>Insert  description of milestone here</a:t>
            </a:r>
            <a:endParaRPr i="0" sz="1300" u="none" cap="none" strike="noStrike">
              <a:solidFill>
                <a:srgbClr val="33475B"/>
              </a:solidFill>
              <a:latin typeface="Verdana"/>
              <a:ea typeface="Verdana"/>
              <a:cs typeface="Verdana"/>
              <a:sym typeface="Verdana"/>
            </a:endParaRPr>
          </a:p>
        </p:txBody>
      </p:sp>
      <p:sp>
        <p:nvSpPr>
          <p:cNvPr id="173" name="Google Shape;173;p17"/>
          <p:cNvSpPr txBox="1"/>
          <p:nvPr/>
        </p:nvSpPr>
        <p:spPr>
          <a:xfrm>
            <a:off x="1100246" y="3674350"/>
            <a:ext cx="1250100" cy="246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100"/>
              <a:buFont typeface="Arial"/>
              <a:buNone/>
            </a:pPr>
            <a:r>
              <a:rPr i="0" lang="en-US" sz="1000" u="none" cap="none" strike="noStrike">
                <a:solidFill>
                  <a:schemeClr val="dk1"/>
                </a:solidFill>
                <a:latin typeface="Verdana"/>
                <a:ea typeface="Verdana"/>
                <a:cs typeface="Verdana"/>
                <a:sym typeface="Verdana"/>
              </a:rPr>
              <a:t>MM/DD/YYYY</a:t>
            </a:r>
            <a:endParaRPr i="0" sz="1000" u="none" cap="none" strike="noStrike">
              <a:solidFill>
                <a:srgbClr val="000000"/>
              </a:solidFill>
              <a:latin typeface="Verdana"/>
              <a:ea typeface="Verdana"/>
              <a:cs typeface="Verdana"/>
              <a:sym typeface="Verdana"/>
            </a:endParaRPr>
          </a:p>
        </p:txBody>
      </p:sp>
      <p:sp>
        <p:nvSpPr>
          <p:cNvPr id="174" name="Google Shape;174;p17"/>
          <p:cNvSpPr txBox="1"/>
          <p:nvPr/>
        </p:nvSpPr>
        <p:spPr>
          <a:xfrm>
            <a:off x="8658500" y="3654513"/>
            <a:ext cx="1123200" cy="246300"/>
          </a:xfrm>
          <a:prstGeom prst="rect">
            <a:avLst/>
          </a:prstGeom>
          <a:solidFill>
            <a:srgbClr val="C0D9CE"/>
          </a:solidFill>
          <a:ln cap="flat" cmpd="sng" w="9525">
            <a:solidFill>
              <a:srgbClr val="C0D9CE"/>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100"/>
              <a:buFont typeface="Arial"/>
              <a:buNone/>
            </a:pPr>
            <a:r>
              <a:rPr i="0" lang="en-US" sz="1000" u="none" cap="none" strike="noStrike">
                <a:solidFill>
                  <a:schemeClr val="dk1"/>
                </a:solidFill>
                <a:latin typeface="Lexend"/>
                <a:ea typeface="Lexend"/>
                <a:cs typeface="Lexend"/>
                <a:sym typeface="Lexend"/>
              </a:rPr>
              <a:t>MM/DD/</a:t>
            </a:r>
            <a:r>
              <a:rPr i="0" lang="en-US" sz="1000" u="none" cap="none" strike="noStrike">
                <a:solidFill>
                  <a:schemeClr val="dk1"/>
                </a:solidFill>
                <a:latin typeface="Verdana"/>
                <a:ea typeface="Verdana"/>
                <a:cs typeface="Verdana"/>
                <a:sym typeface="Verdana"/>
              </a:rPr>
              <a:t>YYYY</a:t>
            </a:r>
            <a:endParaRPr i="0" sz="1000" u="none" cap="none" strike="noStrike">
              <a:solidFill>
                <a:srgbClr val="000000"/>
              </a:solidFill>
              <a:latin typeface="Verdana"/>
              <a:ea typeface="Verdana"/>
              <a:cs typeface="Verdana"/>
              <a:sym typeface="Verdana"/>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179" name="Shape 179"/>
        <p:cNvGrpSpPr/>
        <p:nvPr/>
      </p:nvGrpSpPr>
      <p:grpSpPr>
        <a:xfrm>
          <a:off x="0" y="0"/>
          <a:ext cx="0" cy="0"/>
          <a:chOff x="0" y="0"/>
          <a:chExt cx="0" cy="0"/>
        </a:xfrm>
      </p:grpSpPr>
      <p:sp>
        <p:nvSpPr>
          <p:cNvPr id="180" name="Google Shape;180;p1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4000"/>
              <a:buFont typeface="Avenir"/>
              <a:buNone/>
            </a:pPr>
            <a:r>
              <a:rPr lang="en-US" sz="4000">
                <a:solidFill>
                  <a:srgbClr val="1C3947"/>
                </a:solidFill>
                <a:latin typeface="Verdana"/>
                <a:ea typeface="Verdana"/>
                <a:cs typeface="Verdana"/>
                <a:sym typeface="Verdana"/>
              </a:rPr>
              <a:t>Meet the Team</a:t>
            </a:r>
            <a:endParaRPr>
              <a:solidFill>
                <a:srgbClr val="1C3947"/>
              </a:solidFill>
              <a:latin typeface="Verdana"/>
              <a:ea typeface="Verdana"/>
              <a:cs typeface="Verdana"/>
              <a:sym typeface="Verdana"/>
            </a:endParaRPr>
          </a:p>
        </p:txBody>
      </p:sp>
      <p:sp>
        <p:nvSpPr>
          <p:cNvPr id="181" name="Google Shape;181;p18"/>
          <p:cNvSpPr txBox="1"/>
          <p:nvPr/>
        </p:nvSpPr>
        <p:spPr>
          <a:xfrm>
            <a:off x="477721" y="4828564"/>
            <a:ext cx="1913100" cy="677100"/>
          </a:xfrm>
          <a:prstGeom prst="rect">
            <a:avLst/>
          </a:prstGeom>
          <a:noFill/>
          <a:ln>
            <a:noFill/>
          </a:ln>
        </p:spPr>
        <p:txBody>
          <a:bodyPr anchorCtr="0" anchor="t" bIns="45700" lIns="91425" spcFirstLastPara="1" rIns="91425" wrap="square" tIns="45700">
            <a:spAutoFit/>
          </a:bodyPr>
          <a:lstStyle/>
          <a:p>
            <a:pPr indent="0" lvl="0" marL="0" marR="0" rtl="0" algn="ctr">
              <a:lnSpc>
                <a:spcPct val="115000"/>
              </a:lnSpc>
              <a:spcBef>
                <a:spcPts val="0"/>
              </a:spcBef>
              <a:spcAft>
                <a:spcPts val="0"/>
              </a:spcAft>
              <a:buClr>
                <a:srgbClr val="000000"/>
              </a:buClr>
              <a:buSzPts val="2000"/>
              <a:buFont typeface="Arial"/>
              <a:buNone/>
            </a:pPr>
            <a:r>
              <a:rPr i="0" lang="en-US" sz="2000" u="none" cap="none" strike="noStrike">
                <a:solidFill>
                  <a:srgbClr val="1C3947"/>
                </a:solidFill>
                <a:latin typeface="Verdana"/>
                <a:ea typeface="Verdana"/>
                <a:cs typeface="Verdana"/>
                <a:sym typeface="Verdana"/>
              </a:rPr>
              <a:t>Name </a:t>
            </a:r>
            <a:endParaRPr i="0" sz="1400" u="none" cap="none" strike="noStrike">
              <a:solidFill>
                <a:srgbClr val="1C3947"/>
              </a:solidFill>
              <a:latin typeface="Verdana"/>
              <a:ea typeface="Verdana"/>
              <a:cs typeface="Verdana"/>
              <a:sym typeface="Verdana"/>
            </a:endParaRPr>
          </a:p>
          <a:p>
            <a:pPr indent="0" lvl="0" marL="0" marR="0" rtl="0" algn="ctr">
              <a:lnSpc>
                <a:spcPct val="115000"/>
              </a:lnSpc>
              <a:spcBef>
                <a:spcPts val="0"/>
              </a:spcBef>
              <a:spcAft>
                <a:spcPts val="0"/>
              </a:spcAft>
              <a:buClr>
                <a:srgbClr val="000000"/>
              </a:buClr>
              <a:buSzPts val="1500"/>
              <a:buFont typeface="Arial"/>
              <a:buNone/>
            </a:pPr>
            <a:r>
              <a:rPr i="0" lang="en-US" sz="1500" u="none" cap="none" strike="noStrike">
                <a:solidFill>
                  <a:srgbClr val="1C3947"/>
                </a:solidFill>
                <a:latin typeface="Verdana"/>
                <a:ea typeface="Verdana"/>
                <a:cs typeface="Verdana"/>
                <a:sym typeface="Verdana"/>
              </a:rPr>
              <a:t>Job Title</a:t>
            </a:r>
            <a:endParaRPr i="0" sz="1400" u="none" cap="none" strike="noStrike">
              <a:solidFill>
                <a:srgbClr val="1C3947"/>
              </a:solidFill>
              <a:latin typeface="Verdana"/>
              <a:ea typeface="Verdana"/>
              <a:cs typeface="Verdana"/>
              <a:sym typeface="Verdana"/>
            </a:endParaRPr>
          </a:p>
        </p:txBody>
      </p:sp>
      <p:cxnSp>
        <p:nvCxnSpPr>
          <p:cNvPr id="182" name="Google Shape;182;p18"/>
          <p:cNvCxnSpPr/>
          <p:nvPr/>
        </p:nvCxnSpPr>
        <p:spPr>
          <a:xfrm>
            <a:off x="1008637" y="5613444"/>
            <a:ext cx="855199" cy="0"/>
          </a:xfrm>
          <a:prstGeom prst="straightConnector1">
            <a:avLst/>
          </a:prstGeom>
          <a:noFill/>
          <a:ln cap="flat" cmpd="sng" w="19050">
            <a:solidFill>
              <a:srgbClr val="008561"/>
            </a:solidFill>
            <a:prstDash val="solid"/>
            <a:miter lim="800000"/>
            <a:headEnd len="sm" w="sm" type="none"/>
            <a:tailEnd len="sm" w="sm" type="none"/>
          </a:ln>
        </p:spPr>
      </p:cxnSp>
      <p:cxnSp>
        <p:nvCxnSpPr>
          <p:cNvPr id="183" name="Google Shape;183;p18"/>
          <p:cNvCxnSpPr/>
          <p:nvPr/>
        </p:nvCxnSpPr>
        <p:spPr>
          <a:xfrm>
            <a:off x="4045588" y="5619115"/>
            <a:ext cx="855199" cy="0"/>
          </a:xfrm>
          <a:prstGeom prst="straightConnector1">
            <a:avLst/>
          </a:prstGeom>
          <a:noFill/>
          <a:ln cap="flat" cmpd="sng" w="19050">
            <a:solidFill>
              <a:srgbClr val="008561"/>
            </a:solidFill>
            <a:prstDash val="solid"/>
            <a:miter lim="800000"/>
            <a:headEnd len="sm" w="sm" type="none"/>
            <a:tailEnd len="sm" w="sm" type="none"/>
          </a:ln>
        </p:spPr>
      </p:cxnSp>
      <p:cxnSp>
        <p:nvCxnSpPr>
          <p:cNvPr id="184" name="Google Shape;184;p18"/>
          <p:cNvCxnSpPr/>
          <p:nvPr/>
        </p:nvCxnSpPr>
        <p:spPr>
          <a:xfrm>
            <a:off x="6948084" y="5615103"/>
            <a:ext cx="855199" cy="0"/>
          </a:xfrm>
          <a:prstGeom prst="straightConnector1">
            <a:avLst/>
          </a:prstGeom>
          <a:noFill/>
          <a:ln cap="flat" cmpd="sng" w="19050">
            <a:solidFill>
              <a:srgbClr val="008561"/>
            </a:solidFill>
            <a:prstDash val="solid"/>
            <a:miter lim="800000"/>
            <a:headEnd len="sm" w="sm" type="none"/>
            <a:tailEnd len="sm" w="sm" type="none"/>
          </a:ln>
        </p:spPr>
      </p:cxnSp>
      <p:cxnSp>
        <p:nvCxnSpPr>
          <p:cNvPr id="185" name="Google Shape;185;p18"/>
          <p:cNvCxnSpPr/>
          <p:nvPr/>
        </p:nvCxnSpPr>
        <p:spPr>
          <a:xfrm>
            <a:off x="9822871" y="5615103"/>
            <a:ext cx="855199" cy="0"/>
          </a:xfrm>
          <a:prstGeom prst="straightConnector1">
            <a:avLst/>
          </a:prstGeom>
          <a:noFill/>
          <a:ln cap="flat" cmpd="sng" w="19050">
            <a:solidFill>
              <a:srgbClr val="008561"/>
            </a:solidFill>
            <a:prstDash val="solid"/>
            <a:miter lim="800000"/>
            <a:headEnd len="sm" w="sm" type="none"/>
            <a:tailEnd len="sm" w="sm" type="none"/>
          </a:ln>
        </p:spPr>
      </p:cxnSp>
      <p:sp>
        <p:nvSpPr>
          <p:cNvPr id="186" name="Google Shape;186;p18"/>
          <p:cNvSpPr txBox="1"/>
          <p:nvPr/>
        </p:nvSpPr>
        <p:spPr>
          <a:xfrm>
            <a:off x="3514240" y="4830223"/>
            <a:ext cx="1913100" cy="677100"/>
          </a:xfrm>
          <a:prstGeom prst="rect">
            <a:avLst/>
          </a:prstGeom>
          <a:noFill/>
          <a:ln>
            <a:noFill/>
          </a:ln>
        </p:spPr>
        <p:txBody>
          <a:bodyPr anchorCtr="0" anchor="t" bIns="45700" lIns="91425" spcFirstLastPara="1" rIns="91425" wrap="square" tIns="45700">
            <a:spAutoFit/>
          </a:bodyPr>
          <a:lstStyle/>
          <a:p>
            <a:pPr indent="0" lvl="0" marL="0" marR="0" rtl="0" algn="ctr">
              <a:lnSpc>
                <a:spcPct val="115000"/>
              </a:lnSpc>
              <a:spcBef>
                <a:spcPts val="0"/>
              </a:spcBef>
              <a:spcAft>
                <a:spcPts val="0"/>
              </a:spcAft>
              <a:buClr>
                <a:srgbClr val="000000"/>
              </a:buClr>
              <a:buSzPts val="2000"/>
              <a:buFont typeface="Arial"/>
              <a:buNone/>
            </a:pPr>
            <a:r>
              <a:rPr i="0" lang="en-US" sz="2000" u="none" cap="none" strike="noStrike">
                <a:solidFill>
                  <a:srgbClr val="1C3947"/>
                </a:solidFill>
                <a:latin typeface="Verdana"/>
                <a:ea typeface="Verdana"/>
                <a:cs typeface="Verdana"/>
                <a:sym typeface="Verdana"/>
              </a:rPr>
              <a:t>Name </a:t>
            </a:r>
            <a:endParaRPr i="0" sz="1400" u="none" cap="none" strike="noStrike">
              <a:solidFill>
                <a:srgbClr val="1C3947"/>
              </a:solidFill>
              <a:latin typeface="Verdana"/>
              <a:ea typeface="Verdana"/>
              <a:cs typeface="Verdana"/>
              <a:sym typeface="Verdana"/>
            </a:endParaRPr>
          </a:p>
          <a:p>
            <a:pPr indent="0" lvl="0" marL="0" marR="0" rtl="0" algn="ctr">
              <a:lnSpc>
                <a:spcPct val="115000"/>
              </a:lnSpc>
              <a:spcBef>
                <a:spcPts val="0"/>
              </a:spcBef>
              <a:spcAft>
                <a:spcPts val="0"/>
              </a:spcAft>
              <a:buClr>
                <a:srgbClr val="000000"/>
              </a:buClr>
              <a:buSzPts val="1500"/>
              <a:buFont typeface="Arial"/>
              <a:buNone/>
            </a:pPr>
            <a:r>
              <a:rPr i="0" lang="en-US" sz="1500" u="none" cap="none" strike="noStrike">
                <a:solidFill>
                  <a:srgbClr val="1C3947"/>
                </a:solidFill>
                <a:latin typeface="Verdana"/>
                <a:ea typeface="Verdana"/>
                <a:cs typeface="Verdana"/>
                <a:sym typeface="Verdana"/>
              </a:rPr>
              <a:t>Job Title</a:t>
            </a:r>
            <a:endParaRPr i="0" sz="1400" u="none" cap="none" strike="noStrike">
              <a:solidFill>
                <a:srgbClr val="1C3947"/>
              </a:solidFill>
              <a:latin typeface="Verdana"/>
              <a:ea typeface="Verdana"/>
              <a:cs typeface="Verdana"/>
              <a:sym typeface="Verdana"/>
            </a:endParaRPr>
          </a:p>
        </p:txBody>
      </p:sp>
      <p:sp>
        <p:nvSpPr>
          <p:cNvPr id="187" name="Google Shape;187;p18"/>
          <p:cNvSpPr txBox="1"/>
          <p:nvPr/>
        </p:nvSpPr>
        <p:spPr>
          <a:xfrm>
            <a:off x="6419172" y="4830223"/>
            <a:ext cx="1913100" cy="677100"/>
          </a:xfrm>
          <a:prstGeom prst="rect">
            <a:avLst/>
          </a:prstGeom>
          <a:noFill/>
          <a:ln>
            <a:noFill/>
          </a:ln>
        </p:spPr>
        <p:txBody>
          <a:bodyPr anchorCtr="0" anchor="t" bIns="45700" lIns="91425" spcFirstLastPara="1" rIns="91425" wrap="square" tIns="45700">
            <a:spAutoFit/>
          </a:bodyPr>
          <a:lstStyle/>
          <a:p>
            <a:pPr indent="0" lvl="0" marL="0" marR="0" rtl="0" algn="ctr">
              <a:lnSpc>
                <a:spcPct val="115000"/>
              </a:lnSpc>
              <a:spcBef>
                <a:spcPts val="0"/>
              </a:spcBef>
              <a:spcAft>
                <a:spcPts val="0"/>
              </a:spcAft>
              <a:buClr>
                <a:srgbClr val="000000"/>
              </a:buClr>
              <a:buSzPts val="2000"/>
              <a:buFont typeface="Arial"/>
              <a:buNone/>
            </a:pPr>
            <a:r>
              <a:rPr i="0" lang="en-US" sz="2000" u="none" cap="none" strike="noStrike">
                <a:solidFill>
                  <a:srgbClr val="1C3947"/>
                </a:solidFill>
                <a:latin typeface="Verdana"/>
                <a:ea typeface="Verdana"/>
                <a:cs typeface="Verdana"/>
                <a:sym typeface="Verdana"/>
              </a:rPr>
              <a:t>Name </a:t>
            </a:r>
            <a:endParaRPr i="0" sz="1400" u="none" cap="none" strike="noStrike">
              <a:solidFill>
                <a:srgbClr val="1C3947"/>
              </a:solidFill>
              <a:latin typeface="Verdana"/>
              <a:ea typeface="Verdana"/>
              <a:cs typeface="Verdana"/>
              <a:sym typeface="Verdana"/>
            </a:endParaRPr>
          </a:p>
          <a:p>
            <a:pPr indent="0" lvl="0" marL="0" marR="0" rtl="0" algn="ctr">
              <a:lnSpc>
                <a:spcPct val="115000"/>
              </a:lnSpc>
              <a:spcBef>
                <a:spcPts val="0"/>
              </a:spcBef>
              <a:spcAft>
                <a:spcPts val="0"/>
              </a:spcAft>
              <a:buClr>
                <a:srgbClr val="000000"/>
              </a:buClr>
              <a:buSzPts val="1500"/>
              <a:buFont typeface="Arial"/>
              <a:buNone/>
            </a:pPr>
            <a:r>
              <a:rPr i="0" lang="en-US" sz="1500" u="none" cap="none" strike="noStrike">
                <a:solidFill>
                  <a:srgbClr val="1C3947"/>
                </a:solidFill>
                <a:latin typeface="Verdana"/>
                <a:ea typeface="Verdana"/>
                <a:cs typeface="Verdana"/>
                <a:sym typeface="Verdana"/>
              </a:rPr>
              <a:t>Job Title</a:t>
            </a:r>
            <a:endParaRPr i="0" sz="1400" u="none" cap="none" strike="noStrike">
              <a:solidFill>
                <a:srgbClr val="1C3947"/>
              </a:solidFill>
              <a:latin typeface="Verdana"/>
              <a:ea typeface="Verdana"/>
              <a:cs typeface="Verdana"/>
              <a:sym typeface="Verdana"/>
            </a:endParaRPr>
          </a:p>
        </p:txBody>
      </p:sp>
      <p:sp>
        <p:nvSpPr>
          <p:cNvPr id="188" name="Google Shape;188;p18"/>
          <p:cNvSpPr txBox="1"/>
          <p:nvPr/>
        </p:nvSpPr>
        <p:spPr>
          <a:xfrm>
            <a:off x="9324104" y="4830223"/>
            <a:ext cx="1913100" cy="677100"/>
          </a:xfrm>
          <a:prstGeom prst="rect">
            <a:avLst/>
          </a:prstGeom>
          <a:noFill/>
          <a:ln>
            <a:noFill/>
          </a:ln>
        </p:spPr>
        <p:txBody>
          <a:bodyPr anchorCtr="0" anchor="t" bIns="45700" lIns="91425" spcFirstLastPara="1" rIns="91425" wrap="square" tIns="45700">
            <a:spAutoFit/>
          </a:bodyPr>
          <a:lstStyle/>
          <a:p>
            <a:pPr indent="0" lvl="0" marL="0" marR="0" rtl="0" algn="ctr">
              <a:lnSpc>
                <a:spcPct val="115000"/>
              </a:lnSpc>
              <a:spcBef>
                <a:spcPts val="0"/>
              </a:spcBef>
              <a:spcAft>
                <a:spcPts val="0"/>
              </a:spcAft>
              <a:buClr>
                <a:srgbClr val="000000"/>
              </a:buClr>
              <a:buSzPts val="2000"/>
              <a:buFont typeface="Arial"/>
              <a:buNone/>
            </a:pPr>
            <a:r>
              <a:rPr i="0" lang="en-US" sz="2000" u="none" cap="none" strike="noStrike">
                <a:solidFill>
                  <a:srgbClr val="1C3947"/>
                </a:solidFill>
                <a:latin typeface="Verdana"/>
                <a:ea typeface="Verdana"/>
                <a:cs typeface="Verdana"/>
                <a:sym typeface="Verdana"/>
              </a:rPr>
              <a:t>Name </a:t>
            </a:r>
            <a:endParaRPr i="0" sz="1400" u="none" cap="none" strike="noStrike">
              <a:solidFill>
                <a:srgbClr val="1C3947"/>
              </a:solidFill>
              <a:latin typeface="Verdana"/>
              <a:ea typeface="Verdana"/>
              <a:cs typeface="Verdana"/>
              <a:sym typeface="Verdana"/>
            </a:endParaRPr>
          </a:p>
          <a:p>
            <a:pPr indent="0" lvl="0" marL="0" marR="0" rtl="0" algn="ctr">
              <a:lnSpc>
                <a:spcPct val="115000"/>
              </a:lnSpc>
              <a:spcBef>
                <a:spcPts val="0"/>
              </a:spcBef>
              <a:spcAft>
                <a:spcPts val="0"/>
              </a:spcAft>
              <a:buClr>
                <a:srgbClr val="000000"/>
              </a:buClr>
              <a:buSzPts val="1500"/>
              <a:buFont typeface="Arial"/>
              <a:buNone/>
            </a:pPr>
            <a:r>
              <a:rPr i="0" lang="en-US" sz="1500" u="none" cap="none" strike="noStrike">
                <a:solidFill>
                  <a:srgbClr val="1C3947"/>
                </a:solidFill>
                <a:latin typeface="Verdana"/>
                <a:ea typeface="Verdana"/>
                <a:cs typeface="Verdana"/>
                <a:sym typeface="Verdana"/>
              </a:rPr>
              <a:t>Job Title</a:t>
            </a:r>
            <a:endParaRPr i="0" sz="1400" u="none" cap="none" strike="noStrike">
              <a:solidFill>
                <a:srgbClr val="1C3947"/>
              </a:solidFill>
              <a:latin typeface="Verdana"/>
              <a:ea typeface="Verdana"/>
              <a:cs typeface="Verdana"/>
              <a:sym typeface="Verdana"/>
            </a:endParaRPr>
          </a:p>
        </p:txBody>
      </p:sp>
      <p:pic>
        <p:nvPicPr>
          <p:cNvPr id="189" name="Google Shape;189;p18"/>
          <p:cNvPicPr preferRelativeResize="0"/>
          <p:nvPr/>
        </p:nvPicPr>
        <p:blipFill rotWithShape="1">
          <a:blip r:embed="rId3">
            <a:alphaModFix/>
          </a:blip>
          <a:srcRect b="0" l="0" r="0" t="0"/>
          <a:stretch/>
        </p:blipFill>
        <p:spPr>
          <a:xfrm>
            <a:off x="-374777" y="2117079"/>
            <a:ext cx="3702600" cy="2469600"/>
          </a:xfrm>
          <a:prstGeom prst="parallelogram">
            <a:avLst>
              <a:gd fmla="val 15683" name="adj"/>
            </a:avLst>
          </a:prstGeom>
          <a:noFill/>
          <a:ln cap="flat" cmpd="sng" w="9525">
            <a:solidFill>
              <a:srgbClr val="008561"/>
            </a:solidFill>
            <a:prstDash val="solid"/>
            <a:round/>
            <a:headEnd len="sm" w="sm" type="none"/>
            <a:tailEnd len="sm" w="sm" type="none"/>
          </a:ln>
        </p:spPr>
      </p:pic>
      <p:pic>
        <p:nvPicPr>
          <p:cNvPr id="190" name="Google Shape;190;p18"/>
          <p:cNvPicPr preferRelativeResize="0"/>
          <p:nvPr/>
        </p:nvPicPr>
        <p:blipFill rotWithShape="1">
          <a:blip r:embed="rId4">
            <a:alphaModFix/>
          </a:blip>
          <a:srcRect b="0" l="0" r="0" t="0"/>
          <a:stretch/>
        </p:blipFill>
        <p:spPr>
          <a:xfrm>
            <a:off x="2754917" y="2106054"/>
            <a:ext cx="3735683" cy="2491708"/>
          </a:xfrm>
          <a:prstGeom prst="parallelogram">
            <a:avLst>
              <a:gd fmla="val 25000" name="adj"/>
            </a:avLst>
          </a:prstGeom>
          <a:noFill/>
          <a:ln cap="flat" cmpd="sng" w="9525">
            <a:solidFill>
              <a:srgbClr val="008561"/>
            </a:solidFill>
            <a:prstDash val="solid"/>
            <a:round/>
            <a:headEnd len="sm" w="sm" type="none"/>
            <a:tailEnd len="sm" w="sm" type="none"/>
          </a:ln>
        </p:spPr>
      </p:pic>
      <p:pic>
        <p:nvPicPr>
          <p:cNvPr id="191" name="Google Shape;191;p18"/>
          <p:cNvPicPr preferRelativeResize="0"/>
          <p:nvPr/>
        </p:nvPicPr>
        <p:blipFill rotWithShape="1">
          <a:blip r:embed="rId5">
            <a:alphaModFix/>
          </a:blip>
          <a:srcRect b="0" l="0" r="0" t="0"/>
          <a:stretch/>
        </p:blipFill>
        <p:spPr>
          <a:xfrm>
            <a:off x="5916339" y="2117079"/>
            <a:ext cx="3736943" cy="2491296"/>
          </a:xfrm>
          <a:prstGeom prst="parallelogram">
            <a:avLst>
              <a:gd fmla="val 25000" name="adj"/>
            </a:avLst>
          </a:prstGeom>
          <a:noFill/>
          <a:ln cap="flat" cmpd="sng" w="9525">
            <a:solidFill>
              <a:srgbClr val="008561"/>
            </a:solidFill>
            <a:prstDash val="solid"/>
            <a:round/>
            <a:headEnd len="sm" w="sm" type="none"/>
            <a:tailEnd len="sm" w="sm" type="none"/>
          </a:ln>
        </p:spPr>
      </p:pic>
      <p:pic>
        <p:nvPicPr>
          <p:cNvPr id="192" name="Google Shape;192;p18"/>
          <p:cNvPicPr preferRelativeResize="0"/>
          <p:nvPr/>
        </p:nvPicPr>
        <p:blipFill rotWithShape="1">
          <a:blip r:embed="rId6">
            <a:alphaModFix/>
          </a:blip>
          <a:srcRect b="0" l="0" r="0" t="0"/>
          <a:stretch/>
        </p:blipFill>
        <p:spPr>
          <a:xfrm>
            <a:off x="9097661" y="2113115"/>
            <a:ext cx="3726971" cy="2484647"/>
          </a:xfrm>
          <a:prstGeom prst="parallelogram">
            <a:avLst>
              <a:gd fmla="val 25000" name="adj"/>
            </a:avLst>
          </a:prstGeom>
          <a:noFill/>
          <a:ln cap="flat" cmpd="sng" w="9525">
            <a:solidFill>
              <a:srgbClr val="008561"/>
            </a:solidFill>
            <a:prstDash val="solid"/>
            <a:round/>
            <a:headEnd len="sm" w="sm" type="none"/>
            <a:tailEnd len="sm" w="sm" type="none"/>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196" name="Shape 196"/>
        <p:cNvGrpSpPr/>
        <p:nvPr/>
      </p:nvGrpSpPr>
      <p:grpSpPr>
        <a:xfrm>
          <a:off x="0" y="0"/>
          <a:ext cx="0" cy="0"/>
          <a:chOff x="0" y="0"/>
          <a:chExt cx="0" cy="0"/>
        </a:xfrm>
      </p:grpSpPr>
      <p:sp>
        <p:nvSpPr>
          <p:cNvPr id="197" name="Google Shape;197;p19"/>
          <p:cNvSpPr/>
          <p:nvPr/>
        </p:nvSpPr>
        <p:spPr>
          <a:xfrm>
            <a:off x="4901100" y="-125"/>
            <a:ext cx="12314400" cy="6858000"/>
          </a:xfrm>
          <a:prstGeom prst="parallelogram">
            <a:avLst>
              <a:gd fmla="val 30977" name="adj"/>
            </a:avLst>
          </a:prstGeom>
          <a:solidFill>
            <a:srgbClr val="00856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i="0" sz="1400" u="none" cap="none" strike="noStrike">
              <a:solidFill>
                <a:srgbClr val="000000"/>
              </a:solidFill>
              <a:latin typeface="Verdana"/>
              <a:ea typeface="Verdana"/>
              <a:cs typeface="Verdana"/>
              <a:sym typeface="Verdana"/>
            </a:endParaRPr>
          </a:p>
        </p:txBody>
      </p:sp>
      <p:sp>
        <p:nvSpPr>
          <p:cNvPr id="198" name="Google Shape;198;p19"/>
          <p:cNvSpPr/>
          <p:nvPr/>
        </p:nvSpPr>
        <p:spPr>
          <a:xfrm>
            <a:off x="449553" y="353400"/>
            <a:ext cx="7635600" cy="1858200"/>
          </a:xfrm>
          <a:prstGeom prst="rect">
            <a:avLst/>
          </a:prstGeom>
          <a:solidFill>
            <a:srgbClr val="C0D9CE"/>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chemeClr val="lt1"/>
              </a:solidFill>
              <a:latin typeface="Verdana"/>
              <a:ea typeface="Verdana"/>
              <a:cs typeface="Verdana"/>
              <a:sym typeface="Verdana"/>
            </a:endParaRPr>
          </a:p>
        </p:txBody>
      </p:sp>
      <p:sp>
        <p:nvSpPr>
          <p:cNvPr id="199" name="Google Shape;199;p19"/>
          <p:cNvSpPr/>
          <p:nvPr/>
        </p:nvSpPr>
        <p:spPr>
          <a:xfrm>
            <a:off x="449550" y="2403234"/>
            <a:ext cx="7635600" cy="1973400"/>
          </a:xfrm>
          <a:prstGeom prst="rect">
            <a:avLst/>
          </a:prstGeom>
          <a:solidFill>
            <a:srgbClr val="C0D9CE"/>
          </a:solidFill>
          <a:ln cap="flat" cmpd="sng" w="9525">
            <a:solidFill>
              <a:srgbClr val="00856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chemeClr val="lt1"/>
              </a:solidFill>
              <a:latin typeface="Verdana"/>
              <a:ea typeface="Verdana"/>
              <a:cs typeface="Verdana"/>
              <a:sym typeface="Verdana"/>
            </a:endParaRPr>
          </a:p>
        </p:txBody>
      </p:sp>
      <p:sp>
        <p:nvSpPr>
          <p:cNvPr id="200" name="Google Shape;200;p19"/>
          <p:cNvSpPr/>
          <p:nvPr/>
        </p:nvSpPr>
        <p:spPr>
          <a:xfrm>
            <a:off x="449551" y="4568107"/>
            <a:ext cx="7635600" cy="1936500"/>
          </a:xfrm>
          <a:prstGeom prst="rect">
            <a:avLst/>
          </a:prstGeom>
          <a:solidFill>
            <a:srgbClr val="C0D9CE"/>
          </a:solidFill>
          <a:ln cap="flat" cmpd="sng" w="9525">
            <a:solidFill>
              <a:srgbClr val="00856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chemeClr val="lt1"/>
              </a:solidFill>
              <a:latin typeface="Verdana"/>
              <a:ea typeface="Verdana"/>
              <a:cs typeface="Verdana"/>
              <a:sym typeface="Verdana"/>
            </a:endParaRPr>
          </a:p>
        </p:txBody>
      </p:sp>
      <p:sp>
        <p:nvSpPr>
          <p:cNvPr id="201" name="Google Shape;201;p19"/>
          <p:cNvSpPr txBox="1"/>
          <p:nvPr/>
        </p:nvSpPr>
        <p:spPr>
          <a:xfrm>
            <a:off x="8788475" y="162550"/>
            <a:ext cx="3403500" cy="18999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9400"/>
              <a:buFont typeface="Avenir"/>
              <a:buNone/>
            </a:pPr>
            <a:r>
              <a:rPr b="1" i="0" lang="en-US" sz="4000" u="none" cap="none" strike="noStrike">
                <a:solidFill>
                  <a:schemeClr val="lt1"/>
                </a:solidFill>
                <a:latin typeface="Verdana"/>
                <a:ea typeface="Verdana"/>
                <a:cs typeface="Verdana"/>
                <a:sym typeface="Verdana"/>
              </a:rPr>
              <a:t>Mission</a:t>
            </a:r>
            <a:endParaRPr i="0" sz="4000" u="none" cap="none" strike="noStrike">
              <a:solidFill>
                <a:schemeClr val="lt1"/>
              </a:solidFill>
              <a:latin typeface="Verdana"/>
              <a:ea typeface="Verdana"/>
              <a:cs typeface="Verdana"/>
              <a:sym typeface="Verdana"/>
            </a:endParaRPr>
          </a:p>
        </p:txBody>
      </p:sp>
      <p:sp>
        <p:nvSpPr>
          <p:cNvPr id="202" name="Google Shape;202;p19"/>
          <p:cNvSpPr txBox="1"/>
          <p:nvPr/>
        </p:nvSpPr>
        <p:spPr>
          <a:xfrm>
            <a:off x="749250" y="653075"/>
            <a:ext cx="6743400" cy="1200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i="0" lang="en-US" sz="1600" u="none" cap="none" strike="noStrike">
                <a:solidFill>
                  <a:srgbClr val="1C3947"/>
                </a:solidFill>
                <a:latin typeface="Verdana"/>
                <a:ea typeface="Verdana"/>
                <a:cs typeface="Verdana"/>
                <a:sym typeface="Verdana"/>
              </a:rPr>
              <a:t>Your mission statement here.</a:t>
            </a:r>
            <a:br>
              <a:rPr i="0" lang="en-US" sz="1800" u="none" cap="none" strike="noStrike">
                <a:solidFill>
                  <a:srgbClr val="1C3947"/>
                </a:solidFill>
                <a:latin typeface="Verdana"/>
                <a:ea typeface="Verdana"/>
                <a:cs typeface="Verdana"/>
                <a:sym typeface="Verdana"/>
              </a:rPr>
            </a:br>
            <a:r>
              <a:rPr i="0" lang="en-US" sz="1400" u="none" cap="none" strike="noStrike">
                <a:solidFill>
                  <a:srgbClr val="1C3947"/>
                </a:solidFill>
                <a:latin typeface="Verdana"/>
                <a:ea typeface="Verdana"/>
                <a:cs typeface="Verdana"/>
                <a:sym typeface="Verdana"/>
              </a:rPr>
              <a:t>Pellentesque consectetur leo sem, tempor finibus ipsum vehicula eget. Nullam vel dui finibus, bibendum massa ac, accumsan sapien. Duis euismod nisi quam, vel faucibus orci cursus sed. Ut lectus odio, gravida a venenatis a, tincidunt vel est. Aenean posuere fermentum rutrum. </a:t>
            </a:r>
            <a:endParaRPr i="0" sz="1400" u="none" cap="none" strike="noStrike">
              <a:solidFill>
                <a:srgbClr val="1C3947"/>
              </a:solidFill>
              <a:latin typeface="Verdana"/>
              <a:ea typeface="Verdana"/>
              <a:cs typeface="Verdana"/>
              <a:sym typeface="Verdana"/>
            </a:endParaRPr>
          </a:p>
        </p:txBody>
      </p:sp>
      <p:sp>
        <p:nvSpPr>
          <p:cNvPr id="203" name="Google Shape;203;p19"/>
          <p:cNvSpPr txBox="1"/>
          <p:nvPr/>
        </p:nvSpPr>
        <p:spPr>
          <a:xfrm>
            <a:off x="8788475" y="2467413"/>
            <a:ext cx="3403500" cy="18999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9400"/>
              <a:buFont typeface="Avenir"/>
              <a:buNone/>
            </a:pPr>
            <a:r>
              <a:rPr b="1" i="0" lang="en-US" sz="4000" u="none" cap="none" strike="noStrike">
                <a:solidFill>
                  <a:schemeClr val="lt1"/>
                </a:solidFill>
                <a:latin typeface="Verdana"/>
                <a:ea typeface="Verdana"/>
                <a:cs typeface="Verdana"/>
                <a:sym typeface="Verdana"/>
              </a:rPr>
              <a:t>Values</a:t>
            </a:r>
            <a:endParaRPr i="0" sz="4000" u="none" cap="none" strike="noStrike">
              <a:solidFill>
                <a:schemeClr val="lt1"/>
              </a:solidFill>
              <a:latin typeface="Verdana"/>
              <a:ea typeface="Verdana"/>
              <a:cs typeface="Verdana"/>
              <a:sym typeface="Verdana"/>
            </a:endParaRPr>
          </a:p>
        </p:txBody>
      </p:sp>
      <p:sp>
        <p:nvSpPr>
          <p:cNvPr id="204" name="Google Shape;204;p19"/>
          <p:cNvSpPr txBox="1"/>
          <p:nvPr/>
        </p:nvSpPr>
        <p:spPr>
          <a:xfrm>
            <a:off x="8788475" y="4732163"/>
            <a:ext cx="3403500" cy="18999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9400"/>
              <a:buFont typeface="Avenir"/>
              <a:buNone/>
            </a:pPr>
            <a:r>
              <a:rPr b="1" i="0" lang="en-US" sz="4000" u="none" cap="none" strike="noStrike">
                <a:solidFill>
                  <a:schemeClr val="lt1"/>
                </a:solidFill>
                <a:latin typeface="Verdana"/>
                <a:ea typeface="Verdana"/>
                <a:cs typeface="Verdana"/>
                <a:sym typeface="Verdana"/>
              </a:rPr>
              <a:t>Vision</a:t>
            </a:r>
            <a:endParaRPr i="0" sz="4000" u="none" cap="none" strike="noStrike">
              <a:solidFill>
                <a:schemeClr val="lt1"/>
              </a:solidFill>
              <a:latin typeface="Verdana"/>
              <a:ea typeface="Verdana"/>
              <a:cs typeface="Verdana"/>
              <a:sym typeface="Verdana"/>
            </a:endParaRPr>
          </a:p>
        </p:txBody>
      </p:sp>
      <p:sp>
        <p:nvSpPr>
          <p:cNvPr id="205" name="Google Shape;205;p19"/>
          <p:cNvSpPr txBox="1"/>
          <p:nvPr/>
        </p:nvSpPr>
        <p:spPr>
          <a:xfrm>
            <a:off x="749250" y="2789550"/>
            <a:ext cx="6743400" cy="1200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i="0" lang="en-US" sz="1600" u="none" cap="none" strike="noStrike">
                <a:solidFill>
                  <a:srgbClr val="1C3947"/>
                </a:solidFill>
                <a:latin typeface="Verdana"/>
                <a:ea typeface="Verdana"/>
                <a:cs typeface="Verdana"/>
                <a:sym typeface="Verdana"/>
              </a:rPr>
              <a:t>Your company values here.</a:t>
            </a:r>
            <a:br>
              <a:rPr i="0" lang="en-US" sz="1800" u="none" cap="none" strike="noStrike">
                <a:solidFill>
                  <a:srgbClr val="1C3947"/>
                </a:solidFill>
                <a:latin typeface="Verdana"/>
                <a:ea typeface="Verdana"/>
                <a:cs typeface="Verdana"/>
                <a:sym typeface="Verdana"/>
              </a:rPr>
            </a:br>
            <a:r>
              <a:rPr i="0" lang="en-US" sz="1400" u="none" cap="none" strike="noStrike">
                <a:solidFill>
                  <a:srgbClr val="1C3947"/>
                </a:solidFill>
                <a:latin typeface="Verdana"/>
                <a:ea typeface="Verdana"/>
                <a:cs typeface="Verdana"/>
                <a:sym typeface="Verdana"/>
              </a:rPr>
              <a:t>Pellentesque consectetur leo sem, tempor finibus ipsum vehicula eget. Nullam vel dui finibus, bibendum massa ac, accumsan sapien. Duis euismod nisi quam, vel faucibus orci cursus sed. Ut lectus odio, gravida a venenatis a, tincidunt vel est. Aenean posuere fermentum rutrum. </a:t>
            </a:r>
            <a:endParaRPr i="0" sz="1400" u="none" cap="none" strike="noStrike">
              <a:solidFill>
                <a:srgbClr val="1C3947"/>
              </a:solidFill>
              <a:latin typeface="Verdana"/>
              <a:ea typeface="Verdana"/>
              <a:cs typeface="Verdana"/>
              <a:sym typeface="Verdana"/>
            </a:endParaRPr>
          </a:p>
        </p:txBody>
      </p:sp>
      <p:sp>
        <p:nvSpPr>
          <p:cNvPr id="206" name="Google Shape;206;p19"/>
          <p:cNvSpPr txBox="1"/>
          <p:nvPr/>
        </p:nvSpPr>
        <p:spPr>
          <a:xfrm>
            <a:off x="749238" y="4926175"/>
            <a:ext cx="6743400" cy="1200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i="0" lang="en-US" sz="1600" u="none" cap="none" strike="noStrike">
                <a:solidFill>
                  <a:srgbClr val="1C3947"/>
                </a:solidFill>
                <a:latin typeface="Verdana"/>
                <a:ea typeface="Verdana"/>
                <a:cs typeface="Verdana"/>
                <a:sym typeface="Verdana"/>
              </a:rPr>
              <a:t>Your company vision here.</a:t>
            </a:r>
            <a:br>
              <a:rPr i="0" lang="en-US" sz="1800" u="none" cap="none" strike="noStrike">
                <a:solidFill>
                  <a:srgbClr val="1C3947"/>
                </a:solidFill>
                <a:latin typeface="Verdana"/>
                <a:ea typeface="Verdana"/>
                <a:cs typeface="Verdana"/>
                <a:sym typeface="Verdana"/>
              </a:rPr>
            </a:br>
            <a:r>
              <a:rPr i="0" lang="en-US" sz="1400" u="none" cap="none" strike="noStrike">
                <a:solidFill>
                  <a:srgbClr val="1C3947"/>
                </a:solidFill>
                <a:latin typeface="Verdana"/>
                <a:ea typeface="Verdana"/>
                <a:cs typeface="Verdana"/>
                <a:sym typeface="Verdana"/>
              </a:rPr>
              <a:t>Pellentesque consectetur leo sem, tempor finibus ipsum vehicula eget. Nullam vel dui finibus, bibendum massa ac, accumsan sapien. Duis euismod nisi quam, vel faucibus orci cursus sed. Ut lectus odio, gravida a venenatis a, tincidunt vel est. Aenean posuere fermentum rutrum. </a:t>
            </a:r>
            <a:endParaRPr i="0" sz="1400" u="none" cap="none" strike="noStrike">
              <a:solidFill>
                <a:srgbClr val="1C3947"/>
              </a:solidFill>
              <a:latin typeface="Verdana"/>
              <a:ea typeface="Verdana"/>
              <a:cs typeface="Verdana"/>
              <a:sym typeface="Verdana"/>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210" name="Shape 210"/>
        <p:cNvGrpSpPr/>
        <p:nvPr/>
      </p:nvGrpSpPr>
      <p:grpSpPr>
        <a:xfrm>
          <a:off x="0" y="0"/>
          <a:ext cx="0" cy="0"/>
          <a:chOff x="0" y="0"/>
          <a:chExt cx="0" cy="0"/>
        </a:xfrm>
      </p:grpSpPr>
      <p:sp>
        <p:nvSpPr>
          <p:cNvPr id="211" name="Google Shape;211;p20"/>
          <p:cNvSpPr/>
          <p:nvPr/>
        </p:nvSpPr>
        <p:spPr>
          <a:xfrm>
            <a:off x="5359476" y="1723125"/>
            <a:ext cx="8561700" cy="5134800"/>
          </a:xfrm>
          <a:prstGeom prst="parallelogram">
            <a:avLst>
              <a:gd fmla="val 25000" name="adj"/>
            </a:avLst>
          </a:prstGeom>
          <a:solidFill>
            <a:srgbClr val="008561"/>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chemeClr val="lt1"/>
              </a:solidFill>
              <a:latin typeface="Verdana"/>
              <a:ea typeface="Verdana"/>
              <a:cs typeface="Verdana"/>
              <a:sym typeface="Verdana"/>
            </a:endParaRPr>
          </a:p>
        </p:txBody>
      </p:sp>
      <p:sp>
        <p:nvSpPr>
          <p:cNvPr id="212" name="Google Shape;212;p20"/>
          <p:cNvSpPr/>
          <p:nvPr/>
        </p:nvSpPr>
        <p:spPr>
          <a:xfrm>
            <a:off x="-1578137" y="1722268"/>
            <a:ext cx="8117700" cy="5134800"/>
          </a:xfrm>
          <a:prstGeom prst="parallelogram">
            <a:avLst>
              <a:gd fmla="val 25000" name="adj"/>
            </a:avLst>
          </a:prstGeom>
          <a:solidFill>
            <a:srgbClr val="C0D9CE"/>
          </a:solidFill>
          <a:ln cap="flat" cmpd="sng" w="12700">
            <a:solidFill>
              <a:srgbClr val="2D3E5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chemeClr val="lt1"/>
              </a:solidFill>
              <a:latin typeface="Verdana"/>
              <a:ea typeface="Verdana"/>
              <a:cs typeface="Verdana"/>
              <a:sym typeface="Verdana"/>
            </a:endParaRPr>
          </a:p>
        </p:txBody>
      </p:sp>
      <p:sp>
        <p:nvSpPr>
          <p:cNvPr id="213" name="Google Shape;213;p20"/>
          <p:cNvSpPr txBox="1"/>
          <p:nvPr/>
        </p:nvSpPr>
        <p:spPr>
          <a:xfrm>
            <a:off x="1754417" y="2665069"/>
            <a:ext cx="19131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1C3947"/>
                </a:solidFill>
                <a:latin typeface="Verdana"/>
                <a:ea typeface="Verdana"/>
                <a:cs typeface="Verdana"/>
                <a:sym typeface="Verdana"/>
              </a:rPr>
              <a:t>Competitors</a:t>
            </a:r>
            <a:endParaRPr i="0" sz="1400" u="none" cap="none" strike="noStrike">
              <a:solidFill>
                <a:srgbClr val="1C3947"/>
              </a:solidFill>
              <a:latin typeface="Verdana"/>
              <a:ea typeface="Verdana"/>
              <a:cs typeface="Verdana"/>
              <a:sym typeface="Verdana"/>
            </a:endParaRPr>
          </a:p>
        </p:txBody>
      </p:sp>
      <p:sp>
        <p:nvSpPr>
          <p:cNvPr id="214" name="Google Shape;214;p20"/>
          <p:cNvSpPr txBox="1"/>
          <p:nvPr/>
        </p:nvSpPr>
        <p:spPr>
          <a:xfrm>
            <a:off x="7380539" y="2665069"/>
            <a:ext cx="30375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chemeClr val="lt1"/>
                </a:solidFill>
                <a:latin typeface="Verdana"/>
                <a:ea typeface="Verdana"/>
                <a:cs typeface="Verdana"/>
                <a:sym typeface="Verdana"/>
              </a:rPr>
              <a:t>[Company Name Here]</a:t>
            </a:r>
            <a:endParaRPr i="0" sz="1400" u="none" cap="none" strike="noStrike">
              <a:solidFill>
                <a:schemeClr val="lt1"/>
              </a:solidFill>
              <a:latin typeface="Verdana"/>
              <a:ea typeface="Verdana"/>
              <a:cs typeface="Verdana"/>
              <a:sym typeface="Verdana"/>
            </a:endParaRPr>
          </a:p>
        </p:txBody>
      </p:sp>
      <p:sp>
        <p:nvSpPr>
          <p:cNvPr id="215" name="Google Shape;215;p20"/>
          <p:cNvSpPr txBox="1"/>
          <p:nvPr/>
        </p:nvSpPr>
        <p:spPr>
          <a:xfrm>
            <a:off x="1754417" y="3675842"/>
            <a:ext cx="19131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1C3947"/>
                </a:solidFill>
                <a:latin typeface="Verdana"/>
                <a:ea typeface="Verdana"/>
                <a:cs typeface="Verdana"/>
                <a:sym typeface="Verdana"/>
              </a:rPr>
              <a:t>Line Item #1</a:t>
            </a:r>
            <a:endParaRPr i="0" sz="1400" u="none" cap="none" strike="noStrike">
              <a:solidFill>
                <a:srgbClr val="1C3947"/>
              </a:solidFill>
              <a:latin typeface="Verdana"/>
              <a:ea typeface="Verdana"/>
              <a:cs typeface="Verdana"/>
              <a:sym typeface="Verdana"/>
            </a:endParaRPr>
          </a:p>
        </p:txBody>
      </p:sp>
      <p:sp>
        <p:nvSpPr>
          <p:cNvPr id="216" name="Google Shape;216;p20"/>
          <p:cNvSpPr txBox="1"/>
          <p:nvPr/>
        </p:nvSpPr>
        <p:spPr>
          <a:xfrm>
            <a:off x="1754416" y="4253591"/>
            <a:ext cx="19131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1C3947"/>
                </a:solidFill>
                <a:latin typeface="Verdana"/>
                <a:ea typeface="Verdana"/>
                <a:cs typeface="Verdana"/>
                <a:sym typeface="Verdana"/>
              </a:rPr>
              <a:t>Line Item #2</a:t>
            </a:r>
            <a:endParaRPr i="0" sz="1400" u="none" cap="none" strike="noStrike">
              <a:solidFill>
                <a:srgbClr val="1C3947"/>
              </a:solidFill>
              <a:latin typeface="Verdana"/>
              <a:ea typeface="Verdana"/>
              <a:cs typeface="Verdana"/>
              <a:sym typeface="Verdana"/>
            </a:endParaRPr>
          </a:p>
        </p:txBody>
      </p:sp>
      <p:sp>
        <p:nvSpPr>
          <p:cNvPr id="217" name="Google Shape;217;p20"/>
          <p:cNvSpPr txBox="1"/>
          <p:nvPr/>
        </p:nvSpPr>
        <p:spPr>
          <a:xfrm>
            <a:off x="1754416" y="4807203"/>
            <a:ext cx="19131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1C3947"/>
                </a:solidFill>
                <a:latin typeface="Verdana"/>
                <a:ea typeface="Verdana"/>
                <a:cs typeface="Verdana"/>
                <a:sym typeface="Verdana"/>
              </a:rPr>
              <a:t>Line Item #3</a:t>
            </a:r>
            <a:endParaRPr i="0" sz="1400" u="none" cap="none" strike="noStrike">
              <a:solidFill>
                <a:srgbClr val="1C3947"/>
              </a:solidFill>
              <a:latin typeface="Verdana"/>
              <a:ea typeface="Verdana"/>
              <a:cs typeface="Verdana"/>
              <a:sym typeface="Verdana"/>
            </a:endParaRPr>
          </a:p>
        </p:txBody>
      </p:sp>
      <p:sp>
        <p:nvSpPr>
          <p:cNvPr id="218" name="Google Shape;218;p20"/>
          <p:cNvSpPr txBox="1"/>
          <p:nvPr/>
        </p:nvSpPr>
        <p:spPr>
          <a:xfrm>
            <a:off x="1754416" y="5360815"/>
            <a:ext cx="19131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1C3947"/>
                </a:solidFill>
                <a:latin typeface="Verdana"/>
                <a:ea typeface="Verdana"/>
                <a:cs typeface="Verdana"/>
                <a:sym typeface="Verdana"/>
              </a:rPr>
              <a:t>Line Item #4</a:t>
            </a:r>
            <a:endParaRPr i="0" sz="1400" u="none" cap="none" strike="noStrike">
              <a:solidFill>
                <a:srgbClr val="1C3947"/>
              </a:solidFill>
              <a:latin typeface="Verdana"/>
              <a:ea typeface="Verdana"/>
              <a:cs typeface="Verdana"/>
              <a:sym typeface="Verdana"/>
            </a:endParaRPr>
          </a:p>
        </p:txBody>
      </p:sp>
      <p:sp>
        <p:nvSpPr>
          <p:cNvPr id="219" name="Google Shape;219;p20"/>
          <p:cNvSpPr txBox="1"/>
          <p:nvPr/>
        </p:nvSpPr>
        <p:spPr>
          <a:xfrm>
            <a:off x="7942811" y="3614745"/>
            <a:ext cx="19131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chemeClr val="lt1"/>
                </a:solidFill>
                <a:latin typeface="Verdana"/>
                <a:ea typeface="Verdana"/>
                <a:cs typeface="Verdana"/>
                <a:sym typeface="Verdana"/>
              </a:rPr>
              <a:t>Line Item #1</a:t>
            </a:r>
            <a:endParaRPr i="0" sz="1400" u="none" cap="none" strike="noStrike">
              <a:solidFill>
                <a:schemeClr val="lt1"/>
              </a:solidFill>
              <a:latin typeface="Verdana"/>
              <a:ea typeface="Verdana"/>
              <a:cs typeface="Verdana"/>
              <a:sym typeface="Verdana"/>
            </a:endParaRPr>
          </a:p>
        </p:txBody>
      </p:sp>
      <p:sp>
        <p:nvSpPr>
          <p:cNvPr id="220" name="Google Shape;220;p20"/>
          <p:cNvSpPr txBox="1"/>
          <p:nvPr/>
        </p:nvSpPr>
        <p:spPr>
          <a:xfrm>
            <a:off x="7942810" y="4192494"/>
            <a:ext cx="19131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chemeClr val="lt1"/>
                </a:solidFill>
                <a:latin typeface="Verdana"/>
                <a:ea typeface="Verdana"/>
                <a:cs typeface="Verdana"/>
                <a:sym typeface="Verdana"/>
              </a:rPr>
              <a:t>Line Item #2</a:t>
            </a:r>
            <a:endParaRPr i="0" sz="1400" u="none" cap="none" strike="noStrike">
              <a:solidFill>
                <a:schemeClr val="lt1"/>
              </a:solidFill>
              <a:latin typeface="Verdana"/>
              <a:ea typeface="Verdana"/>
              <a:cs typeface="Verdana"/>
              <a:sym typeface="Verdana"/>
            </a:endParaRPr>
          </a:p>
        </p:txBody>
      </p:sp>
      <p:sp>
        <p:nvSpPr>
          <p:cNvPr id="221" name="Google Shape;221;p20"/>
          <p:cNvSpPr txBox="1"/>
          <p:nvPr/>
        </p:nvSpPr>
        <p:spPr>
          <a:xfrm>
            <a:off x="7942810" y="4746106"/>
            <a:ext cx="19131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chemeClr val="lt1"/>
                </a:solidFill>
                <a:latin typeface="Verdana"/>
                <a:ea typeface="Verdana"/>
                <a:cs typeface="Verdana"/>
                <a:sym typeface="Verdana"/>
              </a:rPr>
              <a:t>Line Item #3</a:t>
            </a:r>
            <a:endParaRPr i="0" sz="1400" u="none" cap="none" strike="noStrike">
              <a:solidFill>
                <a:schemeClr val="lt1"/>
              </a:solidFill>
              <a:latin typeface="Verdana"/>
              <a:ea typeface="Verdana"/>
              <a:cs typeface="Verdana"/>
              <a:sym typeface="Verdana"/>
            </a:endParaRPr>
          </a:p>
        </p:txBody>
      </p:sp>
      <p:sp>
        <p:nvSpPr>
          <p:cNvPr id="222" name="Google Shape;222;p20"/>
          <p:cNvSpPr txBox="1"/>
          <p:nvPr/>
        </p:nvSpPr>
        <p:spPr>
          <a:xfrm>
            <a:off x="7942810" y="5299718"/>
            <a:ext cx="19131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chemeClr val="lt1"/>
                </a:solidFill>
                <a:latin typeface="Verdana"/>
                <a:ea typeface="Verdana"/>
                <a:cs typeface="Verdana"/>
                <a:sym typeface="Verdana"/>
              </a:rPr>
              <a:t>Line Item #4</a:t>
            </a:r>
            <a:endParaRPr i="0" sz="1400" u="none" cap="none" strike="noStrike">
              <a:solidFill>
                <a:schemeClr val="lt1"/>
              </a:solidFill>
              <a:latin typeface="Verdana"/>
              <a:ea typeface="Verdana"/>
              <a:cs typeface="Verdana"/>
              <a:sym typeface="Verdana"/>
            </a:endParaRPr>
          </a:p>
        </p:txBody>
      </p:sp>
      <p:sp>
        <p:nvSpPr>
          <p:cNvPr id="223" name="Google Shape;223;p20"/>
          <p:cNvSpPr txBox="1"/>
          <p:nvPr/>
        </p:nvSpPr>
        <p:spPr>
          <a:xfrm>
            <a:off x="0" y="163000"/>
            <a:ext cx="12192000" cy="1325700"/>
          </a:xfrm>
          <a:prstGeom prst="rect">
            <a:avLst/>
          </a:prstGeom>
          <a:noFill/>
          <a:ln>
            <a:noFill/>
          </a:ln>
        </p:spPr>
        <p:txBody>
          <a:bodyPr anchorCtr="0" anchor="ctr" bIns="45700" lIns="91425" spcFirstLastPara="1" rIns="91425" wrap="square" tIns="45700">
            <a:normAutofit/>
          </a:bodyPr>
          <a:lstStyle/>
          <a:p>
            <a:pPr indent="0" lvl="0" marL="0" marR="0" rtl="0" algn="ctr">
              <a:lnSpc>
                <a:spcPct val="90000"/>
              </a:lnSpc>
              <a:spcBef>
                <a:spcPts val="0"/>
              </a:spcBef>
              <a:spcAft>
                <a:spcPts val="0"/>
              </a:spcAft>
              <a:buClr>
                <a:srgbClr val="2D3E50"/>
              </a:buClr>
              <a:buSzPts val="3700"/>
              <a:buFont typeface="Avenir"/>
              <a:buNone/>
            </a:pPr>
            <a:r>
              <a:rPr i="0" lang="en-US" sz="3200" u="none" cap="none" strike="noStrike">
                <a:solidFill>
                  <a:srgbClr val="1C3947"/>
                </a:solidFill>
                <a:latin typeface="Verdana"/>
                <a:ea typeface="Verdana"/>
                <a:cs typeface="Verdana"/>
                <a:sym typeface="Verdana"/>
              </a:rPr>
              <a:t>What Makes [Company Name] Different</a:t>
            </a:r>
            <a:endParaRPr i="0" sz="900" u="none" cap="none" strike="noStrike">
              <a:solidFill>
                <a:srgbClr val="1C3947"/>
              </a:solidFill>
              <a:latin typeface="Verdana"/>
              <a:ea typeface="Verdana"/>
              <a:cs typeface="Verdana"/>
              <a:sym typeface="Verdana"/>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227" name="Shape 227"/>
        <p:cNvGrpSpPr/>
        <p:nvPr/>
      </p:nvGrpSpPr>
      <p:grpSpPr>
        <a:xfrm>
          <a:off x="0" y="0"/>
          <a:ext cx="0" cy="0"/>
          <a:chOff x="0" y="0"/>
          <a:chExt cx="0" cy="0"/>
        </a:xfrm>
      </p:grpSpPr>
      <p:sp>
        <p:nvSpPr>
          <p:cNvPr id="228" name="Google Shape;228;p21"/>
          <p:cNvSpPr/>
          <p:nvPr/>
        </p:nvSpPr>
        <p:spPr>
          <a:xfrm>
            <a:off x="5687675" y="5292650"/>
            <a:ext cx="1002900" cy="1002900"/>
          </a:xfrm>
          <a:prstGeom prst="ellipse">
            <a:avLst/>
          </a:prstGeom>
          <a:solidFill>
            <a:srgbClr val="C0D9CE"/>
          </a:solidFill>
          <a:ln cap="flat" cmpd="sng" w="9525">
            <a:solidFill>
              <a:srgbClr val="00856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9" name="Google Shape;229;p21"/>
          <p:cNvSpPr txBox="1"/>
          <p:nvPr>
            <p:ph type="title"/>
          </p:nvPr>
        </p:nvSpPr>
        <p:spPr>
          <a:xfrm>
            <a:off x="190099" y="288925"/>
            <a:ext cx="11997900" cy="13257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2D3E50"/>
              </a:buClr>
              <a:buSzPts val="4000"/>
              <a:buFont typeface="Avenir"/>
              <a:buNone/>
            </a:pPr>
            <a:r>
              <a:rPr lang="en-US" sz="2600">
                <a:solidFill>
                  <a:srgbClr val="2D3E50"/>
                </a:solidFill>
                <a:latin typeface="Verdana"/>
                <a:ea typeface="Verdana"/>
                <a:cs typeface="Verdana"/>
                <a:sym typeface="Verdana"/>
              </a:rPr>
              <a:t>What Our Customers Are Saying</a:t>
            </a:r>
            <a:endParaRPr sz="3000">
              <a:solidFill>
                <a:srgbClr val="2D3E50"/>
              </a:solidFill>
              <a:latin typeface="Verdana"/>
              <a:ea typeface="Verdana"/>
              <a:cs typeface="Verdana"/>
              <a:sym typeface="Verdana"/>
            </a:endParaRPr>
          </a:p>
        </p:txBody>
      </p:sp>
      <p:sp>
        <p:nvSpPr>
          <p:cNvPr id="230" name="Google Shape;230;p21"/>
          <p:cNvSpPr/>
          <p:nvPr/>
        </p:nvSpPr>
        <p:spPr>
          <a:xfrm>
            <a:off x="416332" y="1640981"/>
            <a:ext cx="11049900" cy="2757000"/>
          </a:xfrm>
          <a:prstGeom prst="parallelogram">
            <a:avLst>
              <a:gd fmla="val 25000" name="adj"/>
            </a:avLst>
          </a:prstGeom>
          <a:solidFill>
            <a:srgbClr val="C0D9CE"/>
          </a:solidFill>
          <a:ln cap="flat" cmpd="sng" w="12700">
            <a:solidFill>
              <a:srgbClr val="00856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31" name="Google Shape;231;p21"/>
          <p:cNvSpPr/>
          <p:nvPr/>
        </p:nvSpPr>
        <p:spPr>
          <a:xfrm>
            <a:off x="664144" y="1408431"/>
            <a:ext cx="11049900" cy="2757000"/>
          </a:xfrm>
          <a:prstGeom prst="parallelogram">
            <a:avLst>
              <a:gd fmla="val 25000" name="adj"/>
            </a:avLst>
          </a:prstGeom>
          <a:solidFill>
            <a:srgbClr val="008561"/>
          </a:solidFill>
          <a:ln cap="flat" cmpd="sng" w="12700">
            <a:solidFill>
              <a:srgbClr val="00685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32" name="Google Shape;232;p21"/>
          <p:cNvSpPr txBox="1"/>
          <p:nvPr/>
        </p:nvSpPr>
        <p:spPr>
          <a:xfrm>
            <a:off x="1280161" y="1386034"/>
            <a:ext cx="9817800" cy="27570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FFFFF"/>
              </a:buClr>
              <a:buSzPts val="4400"/>
              <a:buFont typeface="Avenir"/>
              <a:buNone/>
            </a:pPr>
            <a:r>
              <a:rPr i="0" lang="en-US" sz="4400" u="none" cap="none" strike="noStrike">
                <a:solidFill>
                  <a:srgbClr val="FFFFFF"/>
                </a:solidFill>
                <a:latin typeface="Verdana"/>
                <a:ea typeface="Verdana"/>
                <a:cs typeface="Verdana"/>
                <a:sym typeface="Verdana"/>
              </a:rPr>
              <a:t>“Insert a customer testimonial that demonstrates the value of your business here.”</a:t>
            </a:r>
            <a:endParaRPr i="0" sz="1400" u="none" cap="none" strike="noStrike">
              <a:solidFill>
                <a:srgbClr val="000000"/>
              </a:solidFill>
              <a:latin typeface="Verdana"/>
              <a:ea typeface="Verdana"/>
              <a:cs typeface="Verdana"/>
              <a:sym typeface="Verdana"/>
            </a:endParaRPr>
          </a:p>
        </p:txBody>
      </p:sp>
      <p:sp>
        <p:nvSpPr>
          <p:cNvPr id="233" name="Google Shape;233;p21"/>
          <p:cNvSpPr txBox="1"/>
          <p:nvPr/>
        </p:nvSpPr>
        <p:spPr>
          <a:xfrm>
            <a:off x="-26" y="4744125"/>
            <a:ext cx="121920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2D3E50"/>
                </a:solidFill>
                <a:latin typeface="Verdana"/>
                <a:ea typeface="Verdana"/>
                <a:cs typeface="Verdana"/>
                <a:sym typeface="Verdana"/>
              </a:rPr>
              <a:t>First and Last Name, Job Title</a:t>
            </a:r>
            <a:endParaRPr i="0" sz="1400" u="none" cap="none" strike="noStrike">
              <a:solidFill>
                <a:srgbClr val="000000"/>
              </a:solidFill>
              <a:latin typeface="Verdana"/>
              <a:ea typeface="Verdana"/>
              <a:cs typeface="Verdana"/>
              <a:sym typeface="Verdana"/>
            </a:endParaRPr>
          </a:p>
        </p:txBody>
      </p:sp>
      <p:sp>
        <p:nvSpPr>
          <p:cNvPr id="234" name="Google Shape;234;p21"/>
          <p:cNvSpPr txBox="1"/>
          <p:nvPr/>
        </p:nvSpPr>
        <p:spPr>
          <a:xfrm>
            <a:off x="5750900" y="5606877"/>
            <a:ext cx="8763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2D3E50"/>
                </a:solidFill>
                <a:latin typeface="Verdana"/>
                <a:ea typeface="Verdana"/>
                <a:cs typeface="Verdana"/>
                <a:sym typeface="Verdana"/>
              </a:rPr>
              <a:t>LOGO</a:t>
            </a:r>
            <a:endParaRPr i="0" sz="1400" u="none" cap="none" strike="noStrike">
              <a:solidFill>
                <a:srgbClr val="000000"/>
              </a:solidFill>
              <a:latin typeface="Verdana"/>
              <a:ea typeface="Verdana"/>
              <a:cs typeface="Verdana"/>
              <a:sym typeface="Verdana"/>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